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68" r:id="rId6"/>
    <p:sldId id="260" r:id="rId7"/>
    <p:sldId id="261" r:id="rId8"/>
    <p:sldId id="272" r:id="rId9"/>
    <p:sldId id="264" r:id="rId10"/>
    <p:sldId id="269" r:id="rId11"/>
    <p:sldId id="271" r:id="rId12"/>
    <p:sldId id="265" r:id="rId13"/>
    <p:sldId id="270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13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3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30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7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74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86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0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26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21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51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63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6615-DBAD-446D-8D4E-A980E8E14F61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267F-E680-4A8B-9CD6-98A86C5AC9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80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School and Physical Education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211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Define the term ‘extra-curricular’ </a:t>
            </a:r>
            <a:br>
              <a:rPr lang="en-GB" dirty="0" smtClean="0"/>
            </a:br>
            <a:r>
              <a:rPr lang="en-GB" dirty="0" smtClean="0"/>
              <a:t>(1 mark)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activity that takes place out of timetabled lessons, such as during lunchtimes or after school.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the key aim of Sport England? (2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Sustain and increase participation in community </a:t>
            </a:r>
            <a:r>
              <a:rPr lang="en-GB" dirty="0" smtClean="0"/>
              <a:t>sport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10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Schools can influence participation in physical activity in different ways.</a:t>
            </a:r>
          </a:p>
          <a:p>
            <a:pPr marL="0" indent="0">
              <a:buNone/>
            </a:pPr>
            <a:r>
              <a:rPr lang="en-GB" dirty="0" smtClean="0"/>
              <a:t>Explain how teachers can have a positive influence on participation. (2 marks)</a:t>
            </a:r>
          </a:p>
          <a:p>
            <a:pPr marL="0" indent="0">
              <a:buNone/>
            </a:pPr>
            <a:r>
              <a:rPr lang="en-GB" dirty="0" smtClean="0"/>
              <a:t>• General positive teaching attitude or enthusiasm/ can encourage participation.</a:t>
            </a:r>
          </a:p>
          <a:p>
            <a:pPr marL="0" indent="0">
              <a:buNone/>
            </a:pPr>
            <a:r>
              <a:rPr lang="en-GB" dirty="0" smtClean="0"/>
              <a:t>• Experience or expertise of staff/ in certain activities can encourage interest in that activity.</a:t>
            </a:r>
          </a:p>
          <a:p>
            <a:pPr marL="0" indent="0">
              <a:buNone/>
            </a:pPr>
            <a:r>
              <a:rPr lang="en-GB" dirty="0" smtClean="0"/>
              <a:t>• The playing ability of staff/ as they act as role models.</a:t>
            </a:r>
          </a:p>
          <a:p>
            <a:pPr marL="0" indent="0">
              <a:buNone/>
            </a:pPr>
            <a:r>
              <a:rPr lang="en-GB" dirty="0" smtClean="0"/>
              <a:t>• Making the activity fun or challenging/ can make you want to take part.</a:t>
            </a:r>
          </a:p>
          <a:p>
            <a:pPr marL="0" indent="0">
              <a:buNone/>
            </a:pPr>
            <a:r>
              <a:rPr lang="en-GB" dirty="0" smtClean="0"/>
              <a:t>• Offer extra-curricular activities/ to promote participation in a particular sport.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72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are the 4 key roles of an individual sports governing body? </a:t>
            </a:r>
            <a:br>
              <a:rPr lang="en-GB" dirty="0" smtClean="0"/>
            </a:br>
            <a:r>
              <a:rPr lang="en-GB" dirty="0" smtClean="0"/>
              <a:t>(4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Upholding the rules of the sport and punishing those who break the rules (fining and banning teams and clubs</a:t>
            </a:r>
            <a:r>
              <a:rPr lang="en-GB" dirty="0" smtClean="0"/>
              <a:t>). </a:t>
            </a:r>
            <a:endParaRPr lang="en-GB" dirty="0"/>
          </a:p>
          <a:p>
            <a:r>
              <a:rPr lang="en-GB" dirty="0"/>
              <a:t>Promoting the sport to attract new players and </a:t>
            </a:r>
            <a:r>
              <a:rPr lang="en-GB" dirty="0" smtClean="0"/>
              <a:t>spectators.</a:t>
            </a:r>
            <a:endParaRPr lang="en-GB" dirty="0"/>
          </a:p>
          <a:p>
            <a:r>
              <a:rPr lang="en-GB" dirty="0"/>
              <a:t>Organising international competitions (such as the world cup and European championships etc.) and running the national </a:t>
            </a:r>
            <a:r>
              <a:rPr lang="en-GB" dirty="0" smtClean="0"/>
              <a:t>team. </a:t>
            </a:r>
            <a:endParaRPr lang="en-GB" dirty="0"/>
          </a:p>
          <a:p>
            <a:r>
              <a:rPr lang="en-GB" dirty="0"/>
              <a:t>Organising competitions within the country (like the premier league and league cup</a:t>
            </a:r>
            <a:r>
              <a:rPr lang="en-GB" dirty="0" smtClean="0"/>
              <a:t>).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98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Explain how school facilities can have a negative effect on participation. (2 marks)</a:t>
            </a:r>
          </a:p>
          <a:p>
            <a:pPr marL="0" indent="0">
              <a:buNone/>
            </a:pPr>
            <a:r>
              <a:rPr lang="en-GB" dirty="0" smtClean="0"/>
              <a:t>• Poor or old or damaged facilities/ students will not be encouraged to take part.</a:t>
            </a:r>
          </a:p>
          <a:p>
            <a:pPr marL="0" indent="0">
              <a:buNone/>
            </a:pPr>
            <a:r>
              <a:rPr lang="en-GB" dirty="0" smtClean="0"/>
              <a:t>• Lack of facilities/ will prevent participation.</a:t>
            </a:r>
          </a:p>
          <a:p>
            <a:pPr marL="0" indent="0">
              <a:buNone/>
            </a:pPr>
            <a:r>
              <a:rPr lang="en-GB" dirty="0" smtClean="0"/>
              <a:t>• Having to use off-site facilities/ doesn’t allow easy access or might make it more</a:t>
            </a:r>
          </a:p>
          <a:p>
            <a:pPr marL="0" indent="0">
              <a:buNone/>
            </a:pPr>
            <a:r>
              <a:rPr lang="en-GB" dirty="0" smtClean="0"/>
              <a:t>expensive or shortens time to play.</a:t>
            </a:r>
          </a:p>
          <a:p>
            <a:pPr marL="0" indent="0">
              <a:buNone/>
            </a:pPr>
            <a:r>
              <a:rPr lang="en-GB" dirty="0" smtClean="0"/>
              <a:t>• Dual use facilities/ reduces time availability.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17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The Healthy Schools Programme has been introduced nationally into schools.  Explain what the Healthy Schools Programme is. (2 marks)</a:t>
            </a:r>
          </a:p>
          <a:p>
            <a:pPr marL="0" indent="0">
              <a:buNone/>
            </a:pPr>
            <a:r>
              <a:rPr lang="en-GB" dirty="0" smtClean="0"/>
              <a:t>• A long-term government initiative/ designed to make a significant difference to the health and achievement of children and young people.</a:t>
            </a:r>
          </a:p>
          <a:p>
            <a:pPr marL="0" indent="0">
              <a:buNone/>
            </a:pPr>
            <a:r>
              <a:rPr lang="en-GB" dirty="0" smtClean="0"/>
              <a:t>• Young people should then be able to make informed health and life choices/ in order to reach their full potential.</a:t>
            </a:r>
          </a:p>
          <a:p>
            <a:pPr marL="0" indent="0">
              <a:buNone/>
            </a:pPr>
            <a:r>
              <a:rPr lang="en-GB" dirty="0" smtClean="0"/>
              <a:t>• It involves a whole school approach/ to physical, emotional and social wellbeing focused on four core themes.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16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/>
              <a:t>There are four core themes in the Healthy Schools Programme. Name two of the four core themes and describe their importance. (4 marks)</a:t>
            </a:r>
          </a:p>
          <a:p>
            <a:pPr marL="0" indent="0">
              <a:buNone/>
            </a:pPr>
            <a:r>
              <a:rPr lang="en-GB" dirty="0" smtClean="0"/>
              <a:t>Award one mark for each of the four core themes named correctly (maximum of 2) and one further mark per core theme for describing it:</a:t>
            </a:r>
          </a:p>
          <a:p>
            <a:pPr marL="0" indent="0">
              <a:buNone/>
            </a:pPr>
            <a:r>
              <a:rPr lang="en-GB" dirty="0" smtClean="0"/>
              <a:t>• personal, social and health education/ incorporating Sex and Relationship Education/ also the five national outcomes of 'Every Child Matters' for children/ making a positive contribution to economic wellbeing</a:t>
            </a:r>
          </a:p>
          <a:p>
            <a:pPr marL="0" indent="0">
              <a:buNone/>
            </a:pPr>
            <a:r>
              <a:rPr lang="en-GB" dirty="0" smtClean="0"/>
              <a:t>• healthy eating/ to give the confidence, skills, knowledge and understanding to make healthy food choices/ ensure that healthy and nutritious food and drink is available across the school day./ Working with School Food Trust to support healthy eating</a:t>
            </a:r>
          </a:p>
          <a:p>
            <a:pPr marL="0" indent="0">
              <a:buNone/>
            </a:pPr>
            <a:r>
              <a:rPr lang="en-GB" dirty="0" smtClean="0"/>
              <a:t>• physical activity/ making sure this contributes significantly to the 'being healthy' national outcome for children/ that young people are provided with a range of opportunities to be physically active</a:t>
            </a:r>
          </a:p>
          <a:p>
            <a:pPr marL="0" indent="0">
              <a:buNone/>
            </a:pPr>
            <a:r>
              <a:rPr lang="en-GB" dirty="0" smtClean="0"/>
              <a:t>• emotional health and wellbeing/ linked to the five national outcomes for children and young people/ helping children and young people understand and express their feelings/ build their confidence/ and emotional resilience/ and therefore their capacity to learn.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4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 of the following are invasion games except:</a:t>
            </a:r>
          </a:p>
          <a:p>
            <a:pPr marL="0" indent="0">
              <a:buNone/>
            </a:pPr>
            <a:r>
              <a:rPr lang="en-GB" dirty="0" smtClean="0"/>
              <a:t>Football</a:t>
            </a:r>
          </a:p>
          <a:p>
            <a:pPr marL="0" indent="0">
              <a:buNone/>
            </a:pPr>
            <a:r>
              <a:rPr lang="en-GB" dirty="0" smtClean="0"/>
              <a:t>Netball</a:t>
            </a:r>
          </a:p>
          <a:p>
            <a:pPr marL="0" indent="0">
              <a:buNone/>
            </a:pPr>
            <a:r>
              <a:rPr lang="en-GB" dirty="0" smtClean="0"/>
              <a:t>Hockey</a:t>
            </a:r>
          </a:p>
          <a:p>
            <a:pPr marL="0" indent="0">
              <a:buNone/>
            </a:pPr>
            <a:r>
              <a:rPr lang="en-GB" dirty="0" smtClean="0"/>
              <a:t>Tennis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88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Name the 6 strands of the current National Curriculum for Physical Education. (3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GB" dirty="0" smtClean="0"/>
              <a:t>Outwitting opponents (OO)</a:t>
            </a:r>
          </a:p>
          <a:p>
            <a:r>
              <a:rPr lang="en-GB" dirty="0" smtClean="0"/>
              <a:t>Accurate replication of actions (AR)</a:t>
            </a:r>
          </a:p>
          <a:p>
            <a:r>
              <a:rPr lang="en-GB" dirty="0" smtClean="0"/>
              <a:t>Exploring and communicating ideas (EC)</a:t>
            </a:r>
          </a:p>
          <a:p>
            <a:r>
              <a:rPr lang="en-GB" dirty="0" smtClean="0"/>
              <a:t>Performing at maximum levels (PM)</a:t>
            </a:r>
          </a:p>
          <a:p>
            <a:r>
              <a:rPr lang="en-GB" dirty="0" smtClean="0"/>
              <a:t>Identifying and solving problems (SP)</a:t>
            </a:r>
          </a:p>
          <a:p>
            <a:r>
              <a:rPr lang="en-GB" dirty="0" smtClean="0"/>
              <a:t>Exercising safely to improve health (ES)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1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one of the following is not a core theme of the Healthy Schools Programme?</a:t>
            </a:r>
          </a:p>
          <a:p>
            <a:pPr marL="0" indent="0">
              <a:buNone/>
            </a:pPr>
            <a:r>
              <a:rPr lang="en-GB" dirty="0" smtClean="0"/>
              <a:t>Physical Activity</a:t>
            </a:r>
          </a:p>
          <a:p>
            <a:pPr marL="0" indent="0">
              <a:buNone/>
            </a:pPr>
            <a:r>
              <a:rPr lang="en-GB" dirty="0" smtClean="0"/>
              <a:t>Healthy Eating</a:t>
            </a:r>
          </a:p>
          <a:p>
            <a:pPr marL="0" indent="0">
              <a:buNone/>
            </a:pPr>
            <a:r>
              <a:rPr lang="en-GB" dirty="0" smtClean="0"/>
              <a:t>Personal, Social and Health Education</a:t>
            </a:r>
          </a:p>
          <a:p>
            <a:pPr marL="0" indent="0">
              <a:buNone/>
            </a:pPr>
            <a:r>
              <a:rPr lang="en-GB" dirty="0" smtClean="0"/>
              <a:t>Every Child Matters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6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smtClean="0"/>
              <a:t>Physical Education is an important part of the school curriculum. Identify and explain how one other curriculum subject can contribute in a positive way to Physical Education. (3 marks)</a:t>
            </a:r>
          </a:p>
          <a:p>
            <a:pPr marL="0" indent="0">
              <a:buNone/>
            </a:pPr>
            <a:r>
              <a:rPr lang="en-GB" dirty="0" smtClean="0"/>
              <a:t>Award one mark for the subject identified and two further marks for explaining the positive contribution it makes to PE.</a:t>
            </a:r>
          </a:p>
          <a:p>
            <a:pPr marL="0" indent="0">
              <a:buNone/>
            </a:pPr>
            <a:r>
              <a:rPr lang="en-GB" dirty="0" smtClean="0"/>
              <a:t>• English or other languages/ speaking and listening are important when working with other performers and coaches and following or issuing instructions encourages good communication/ good written English is important for exam answers.</a:t>
            </a:r>
          </a:p>
          <a:p>
            <a:pPr marL="0" indent="0">
              <a:buNone/>
            </a:pPr>
            <a:r>
              <a:rPr lang="en-GB" dirty="0" smtClean="0"/>
              <a:t>• Science/ links with the theory on the PE course with human biology/ and how the body works.</a:t>
            </a:r>
          </a:p>
          <a:p>
            <a:pPr marL="0" indent="0">
              <a:buNone/>
            </a:pPr>
            <a:r>
              <a:rPr lang="en-GB" dirty="0" smtClean="0"/>
              <a:t>• Mathematics/ practical skills such as measuring and timing in athletics or keeping score in cricket/ ensure accuracy of results.</a:t>
            </a:r>
          </a:p>
          <a:p>
            <a:pPr marL="0" indent="0">
              <a:buNone/>
            </a:pPr>
            <a:r>
              <a:rPr lang="en-GB" dirty="0" smtClean="0"/>
              <a:t>• Food Technology/ information on diet and nutrition essential for sports performers/ to ensure improved performance.</a:t>
            </a:r>
          </a:p>
          <a:p>
            <a:pPr marL="0" indent="0">
              <a:buNone/>
            </a:pPr>
            <a:r>
              <a:rPr lang="en-GB" dirty="0" smtClean="0"/>
              <a:t>• Music/ links with dance being able to count to the beat of the music/ to choreograph routines effectively.</a:t>
            </a:r>
          </a:p>
          <a:p>
            <a:pPr marL="0" indent="0">
              <a:buNone/>
            </a:pPr>
            <a:r>
              <a:rPr lang="en-GB" dirty="0" smtClean="0"/>
              <a:t>• Geography/ links with outdoor activities that take place in environment, </a:t>
            </a:r>
            <a:r>
              <a:rPr lang="en-GB" dirty="0" err="1" smtClean="0"/>
              <a:t>eg</a:t>
            </a:r>
            <a:r>
              <a:rPr lang="en-GB" dirty="0" smtClean="0"/>
              <a:t> sailing/ knowing about wind and tides or </a:t>
            </a:r>
            <a:r>
              <a:rPr lang="en-GB" dirty="0" err="1" smtClean="0"/>
              <a:t>mapwork</a:t>
            </a:r>
            <a:r>
              <a:rPr lang="en-GB" dirty="0" smtClean="0"/>
              <a:t> with orienteering.</a:t>
            </a:r>
          </a:p>
          <a:p>
            <a:pPr marL="0" indent="0">
              <a:buNone/>
            </a:pPr>
            <a:r>
              <a:rPr lang="en-GB" dirty="0" smtClean="0"/>
              <a:t>• PSHE or Citizenship/ themes such as trust, responsibility or inclusion/ linked to fair play or teamwork.</a:t>
            </a:r>
          </a:p>
          <a:p>
            <a:pPr marL="0" indent="0">
              <a:buNone/>
            </a:pPr>
            <a:r>
              <a:rPr lang="en-GB" dirty="0" smtClean="0"/>
              <a:t>• ICT/ to provide information or help with revision/ which may help with theory or performance in exams.</a:t>
            </a:r>
          </a:p>
          <a:p>
            <a:pPr marL="0" indent="0">
              <a:buNone/>
            </a:pPr>
            <a:r>
              <a:rPr lang="en-GB" dirty="0" smtClean="0"/>
              <a:t>• ICT/ which might help with information collection/ when teaching fitness.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96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the Kelly Holmes trust aim to achieve? (2 marks)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</a:t>
            </a:r>
            <a:r>
              <a:rPr lang="en-GB" dirty="0"/>
              <a:t>young lives on track using the unique skills of world class athletes to engage and empower.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85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Which one of the following is the term used for the compulsory Physical Education programme provided by schools?</a:t>
            </a:r>
          </a:p>
          <a:p>
            <a:pPr marL="0" indent="0">
              <a:buNone/>
            </a:pPr>
            <a:r>
              <a:rPr lang="en-GB" dirty="0" smtClean="0"/>
              <a:t>Extra-curricular programme</a:t>
            </a:r>
          </a:p>
          <a:p>
            <a:pPr marL="0" indent="0">
              <a:buNone/>
            </a:pPr>
            <a:r>
              <a:rPr lang="en-GB" dirty="0" smtClean="0"/>
              <a:t>Cross-curricular programme</a:t>
            </a:r>
          </a:p>
          <a:p>
            <a:pPr marL="0" indent="0">
              <a:buNone/>
            </a:pPr>
            <a:r>
              <a:rPr lang="en-GB" dirty="0" smtClean="0"/>
              <a:t>National Curriculum</a:t>
            </a:r>
          </a:p>
          <a:p>
            <a:pPr marL="0" indent="0">
              <a:buNone/>
            </a:pPr>
            <a:r>
              <a:rPr lang="en-GB" dirty="0" smtClean="0"/>
              <a:t>Timetable</a:t>
            </a:r>
          </a:p>
          <a:p>
            <a:pPr marL="0" indent="0">
              <a:buNone/>
            </a:pPr>
            <a:r>
              <a:rPr lang="en-GB" dirty="0" smtClean="0"/>
              <a:t>(1 mark)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17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1025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School and Physical Education</vt:lpstr>
      <vt:lpstr>PowerPoint Presentation</vt:lpstr>
      <vt:lpstr>PowerPoint Presentation</vt:lpstr>
      <vt:lpstr>PowerPoint Presentation</vt:lpstr>
      <vt:lpstr>Name the 6 strands of the current National Curriculum for Physical Education. (3 marks)</vt:lpstr>
      <vt:lpstr>PowerPoint Presentation</vt:lpstr>
      <vt:lpstr>PowerPoint Presentation</vt:lpstr>
      <vt:lpstr>What does the Kelly Holmes trust aim to achieve? (2 marks)</vt:lpstr>
      <vt:lpstr>PowerPoint Presentation</vt:lpstr>
      <vt:lpstr>Define the term ‘extra-curricular’  (1 mark)</vt:lpstr>
      <vt:lpstr>What is the key aim of Sport England? (2 marks)</vt:lpstr>
      <vt:lpstr>PowerPoint Presentation</vt:lpstr>
      <vt:lpstr>What are the 4 key roles of an individual sports governing body?  (4 marks)</vt:lpstr>
      <vt:lpstr>PowerPoint Presentation</vt:lpstr>
    </vt:vector>
  </TitlesOfParts>
  <Company>St. John's School, Marlborough.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and Physical Education</dc:title>
  <dc:creator>jamie</dc:creator>
  <cp:lastModifiedBy>JTurnbull</cp:lastModifiedBy>
  <cp:revision>21</cp:revision>
  <dcterms:created xsi:type="dcterms:W3CDTF">2013-04-20T08:07:52Z</dcterms:created>
  <dcterms:modified xsi:type="dcterms:W3CDTF">2014-10-07T08:34:23Z</dcterms:modified>
</cp:coreProperties>
</file>