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2" r:id="rId5"/>
    <p:sldId id="259" r:id="rId6"/>
    <p:sldId id="260"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B948F4-0DC9-46F3-BDF9-A5DA1EA36B28}" type="doc">
      <dgm:prSet loTypeId="urn:microsoft.com/office/officeart/2005/8/layout/venn1" loCatId="relationship" qsTypeId="urn:microsoft.com/office/officeart/2005/8/quickstyle/3d3" qsCatId="3D" csTypeId="urn:microsoft.com/office/officeart/2005/8/colors/accent1_2" csCatId="accent1" phldr="1"/>
      <dgm:spPr/>
    </dgm:pt>
    <dgm:pt modelId="{70D5BFBC-8BC7-4385-B06D-E17156520E92}">
      <dgm:prSet phldrT="[Text]"/>
      <dgm:spPr/>
      <dgm:t>
        <a:bodyPr/>
        <a:lstStyle/>
        <a:p>
          <a:r>
            <a:rPr lang="en-GB" dirty="0" smtClean="0"/>
            <a:t>Physical</a:t>
          </a:r>
          <a:endParaRPr lang="en-GB" dirty="0"/>
        </a:p>
      </dgm:t>
    </dgm:pt>
    <dgm:pt modelId="{EF5538C7-1F1B-4BCC-A1B9-324018009B1F}" type="parTrans" cxnId="{D547EC8F-8205-4937-9B1A-574F59341E1B}">
      <dgm:prSet/>
      <dgm:spPr/>
      <dgm:t>
        <a:bodyPr/>
        <a:lstStyle/>
        <a:p>
          <a:endParaRPr lang="en-GB"/>
        </a:p>
      </dgm:t>
    </dgm:pt>
    <dgm:pt modelId="{A8B1D104-CFD1-4975-8EF0-C45DD9993BD8}" type="sibTrans" cxnId="{D547EC8F-8205-4937-9B1A-574F59341E1B}">
      <dgm:prSet/>
      <dgm:spPr/>
      <dgm:t>
        <a:bodyPr/>
        <a:lstStyle/>
        <a:p>
          <a:endParaRPr lang="en-GB"/>
        </a:p>
      </dgm:t>
    </dgm:pt>
    <dgm:pt modelId="{BF2198CA-7711-4EB1-84D1-5EF597BF1CEC}">
      <dgm:prSet phldrT="[Text]"/>
      <dgm:spPr/>
      <dgm:t>
        <a:bodyPr/>
        <a:lstStyle/>
        <a:p>
          <a:r>
            <a:rPr lang="en-GB" dirty="0" smtClean="0"/>
            <a:t>Social</a:t>
          </a:r>
          <a:endParaRPr lang="en-GB" dirty="0"/>
        </a:p>
      </dgm:t>
    </dgm:pt>
    <dgm:pt modelId="{26C70AD1-B166-445F-81B4-9E1A455A9FFF}" type="parTrans" cxnId="{D0D04D6C-0643-4C1C-B926-5983C46F1E97}">
      <dgm:prSet/>
      <dgm:spPr/>
      <dgm:t>
        <a:bodyPr/>
        <a:lstStyle/>
        <a:p>
          <a:endParaRPr lang="en-GB"/>
        </a:p>
      </dgm:t>
    </dgm:pt>
    <dgm:pt modelId="{D1354CDA-C129-4BBE-BDBA-F6B0071576A0}" type="sibTrans" cxnId="{D0D04D6C-0643-4C1C-B926-5983C46F1E97}">
      <dgm:prSet/>
      <dgm:spPr/>
      <dgm:t>
        <a:bodyPr/>
        <a:lstStyle/>
        <a:p>
          <a:endParaRPr lang="en-GB"/>
        </a:p>
      </dgm:t>
    </dgm:pt>
    <dgm:pt modelId="{E10AC7D3-04E1-4787-A6C7-C2CB7332E2B0}">
      <dgm:prSet phldrT="[Text]"/>
      <dgm:spPr/>
      <dgm:t>
        <a:bodyPr/>
        <a:lstStyle/>
        <a:p>
          <a:r>
            <a:rPr lang="en-GB" dirty="0" smtClean="0"/>
            <a:t>Mental</a:t>
          </a:r>
          <a:endParaRPr lang="en-GB" dirty="0"/>
        </a:p>
      </dgm:t>
    </dgm:pt>
    <dgm:pt modelId="{BDAC663C-1E0F-4E5A-B67A-FBAC7C8015C1}" type="parTrans" cxnId="{3A34169E-7856-4450-B838-F288F38F2F7B}">
      <dgm:prSet/>
      <dgm:spPr/>
      <dgm:t>
        <a:bodyPr/>
        <a:lstStyle/>
        <a:p>
          <a:endParaRPr lang="en-GB"/>
        </a:p>
      </dgm:t>
    </dgm:pt>
    <dgm:pt modelId="{D8BF28DC-4440-4F1B-8BEE-31EA0B738B13}" type="sibTrans" cxnId="{3A34169E-7856-4450-B838-F288F38F2F7B}">
      <dgm:prSet/>
      <dgm:spPr/>
      <dgm:t>
        <a:bodyPr/>
        <a:lstStyle/>
        <a:p>
          <a:endParaRPr lang="en-GB"/>
        </a:p>
      </dgm:t>
    </dgm:pt>
    <dgm:pt modelId="{29A00ADF-DA52-4EE3-8AAF-00110108ED36}" type="pres">
      <dgm:prSet presAssocID="{8DB948F4-0DC9-46F3-BDF9-A5DA1EA36B28}" presName="compositeShape" presStyleCnt="0">
        <dgm:presLayoutVars>
          <dgm:chMax val="7"/>
          <dgm:dir/>
          <dgm:resizeHandles val="exact"/>
        </dgm:presLayoutVars>
      </dgm:prSet>
      <dgm:spPr/>
    </dgm:pt>
    <dgm:pt modelId="{530D939D-377F-4296-8133-AB5BDEF1E32A}" type="pres">
      <dgm:prSet presAssocID="{70D5BFBC-8BC7-4385-B06D-E17156520E92}" presName="circ1" presStyleLbl="vennNode1" presStyleIdx="0" presStyleCnt="3"/>
      <dgm:spPr/>
      <dgm:t>
        <a:bodyPr/>
        <a:lstStyle/>
        <a:p>
          <a:endParaRPr lang="en-GB"/>
        </a:p>
      </dgm:t>
    </dgm:pt>
    <dgm:pt modelId="{779F27EF-1160-4759-80BF-7E649ED00C69}" type="pres">
      <dgm:prSet presAssocID="{70D5BFBC-8BC7-4385-B06D-E17156520E92}" presName="circ1Tx" presStyleLbl="revTx" presStyleIdx="0" presStyleCnt="0">
        <dgm:presLayoutVars>
          <dgm:chMax val="0"/>
          <dgm:chPref val="0"/>
          <dgm:bulletEnabled val="1"/>
        </dgm:presLayoutVars>
      </dgm:prSet>
      <dgm:spPr/>
      <dgm:t>
        <a:bodyPr/>
        <a:lstStyle/>
        <a:p>
          <a:endParaRPr lang="en-GB"/>
        </a:p>
      </dgm:t>
    </dgm:pt>
    <dgm:pt modelId="{76E96628-2D42-45E8-A132-699AD71CC32F}" type="pres">
      <dgm:prSet presAssocID="{BF2198CA-7711-4EB1-84D1-5EF597BF1CEC}" presName="circ2" presStyleLbl="vennNode1" presStyleIdx="1" presStyleCnt="3"/>
      <dgm:spPr/>
      <dgm:t>
        <a:bodyPr/>
        <a:lstStyle/>
        <a:p>
          <a:endParaRPr lang="en-GB"/>
        </a:p>
      </dgm:t>
    </dgm:pt>
    <dgm:pt modelId="{85A2BEF8-2542-4093-8EDD-149290C9DC0E}" type="pres">
      <dgm:prSet presAssocID="{BF2198CA-7711-4EB1-84D1-5EF597BF1CEC}" presName="circ2Tx" presStyleLbl="revTx" presStyleIdx="0" presStyleCnt="0">
        <dgm:presLayoutVars>
          <dgm:chMax val="0"/>
          <dgm:chPref val="0"/>
          <dgm:bulletEnabled val="1"/>
        </dgm:presLayoutVars>
      </dgm:prSet>
      <dgm:spPr/>
      <dgm:t>
        <a:bodyPr/>
        <a:lstStyle/>
        <a:p>
          <a:endParaRPr lang="en-GB"/>
        </a:p>
      </dgm:t>
    </dgm:pt>
    <dgm:pt modelId="{87A9B9D0-7EF2-4615-BF07-B79A743D7F2F}" type="pres">
      <dgm:prSet presAssocID="{E10AC7D3-04E1-4787-A6C7-C2CB7332E2B0}" presName="circ3" presStyleLbl="vennNode1" presStyleIdx="2" presStyleCnt="3"/>
      <dgm:spPr/>
      <dgm:t>
        <a:bodyPr/>
        <a:lstStyle/>
        <a:p>
          <a:endParaRPr lang="en-GB"/>
        </a:p>
      </dgm:t>
    </dgm:pt>
    <dgm:pt modelId="{2F9E110C-4934-415D-B692-7CA84CCE9F58}" type="pres">
      <dgm:prSet presAssocID="{E10AC7D3-04E1-4787-A6C7-C2CB7332E2B0}" presName="circ3Tx" presStyleLbl="revTx" presStyleIdx="0" presStyleCnt="0">
        <dgm:presLayoutVars>
          <dgm:chMax val="0"/>
          <dgm:chPref val="0"/>
          <dgm:bulletEnabled val="1"/>
        </dgm:presLayoutVars>
      </dgm:prSet>
      <dgm:spPr/>
      <dgm:t>
        <a:bodyPr/>
        <a:lstStyle/>
        <a:p>
          <a:endParaRPr lang="en-GB"/>
        </a:p>
      </dgm:t>
    </dgm:pt>
  </dgm:ptLst>
  <dgm:cxnLst>
    <dgm:cxn modelId="{0F8F0B0C-350C-40A2-9345-CE93D7D31521}" type="presOf" srcId="{E10AC7D3-04E1-4787-A6C7-C2CB7332E2B0}" destId="{87A9B9D0-7EF2-4615-BF07-B79A743D7F2F}" srcOrd="0" destOrd="0" presId="urn:microsoft.com/office/officeart/2005/8/layout/venn1"/>
    <dgm:cxn modelId="{7DA46B00-A663-4FCF-9C69-68BA2AB9118E}" type="presOf" srcId="{BF2198CA-7711-4EB1-84D1-5EF597BF1CEC}" destId="{76E96628-2D42-45E8-A132-699AD71CC32F}" srcOrd="0" destOrd="0" presId="urn:microsoft.com/office/officeart/2005/8/layout/venn1"/>
    <dgm:cxn modelId="{D0D04D6C-0643-4C1C-B926-5983C46F1E97}" srcId="{8DB948F4-0DC9-46F3-BDF9-A5DA1EA36B28}" destId="{BF2198CA-7711-4EB1-84D1-5EF597BF1CEC}" srcOrd="1" destOrd="0" parTransId="{26C70AD1-B166-445F-81B4-9E1A455A9FFF}" sibTransId="{D1354CDA-C129-4BBE-BDBA-F6B0071576A0}"/>
    <dgm:cxn modelId="{D547EC8F-8205-4937-9B1A-574F59341E1B}" srcId="{8DB948F4-0DC9-46F3-BDF9-A5DA1EA36B28}" destId="{70D5BFBC-8BC7-4385-B06D-E17156520E92}" srcOrd="0" destOrd="0" parTransId="{EF5538C7-1F1B-4BCC-A1B9-324018009B1F}" sibTransId="{A8B1D104-CFD1-4975-8EF0-C45DD9993BD8}"/>
    <dgm:cxn modelId="{1C8873DD-48B8-4CA8-A45D-E62058FC475B}" type="presOf" srcId="{70D5BFBC-8BC7-4385-B06D-E17156520E92}" destId="{779F27EF-1160-4759-80BF-7E649ED00C69}" srcOrd="1" destOrd="0" presId="urn:microsoft.com/office/officeart/2005/8/layout/venn1"/>
    <dgm:cxn modelId="{73C6246A-DEEC-423A-965A-68B3BAAF24E5}" type="presOf" srcId="{E10AC7D3-04E1-4787-A6C7-C2CB7332E2B0}" destId="{2F9E110C-4934-415D-B692-7CA84CCE9F58}" srcOrd="1" destOrd="0" presId="urn:microsoft.com/office/officeart/2005/8/layout/venn1"/>
    <dgm:cxn modelId="{3A34169E-7856-4450-B838-F288F38F2F7B}" srcId="{8DB948F4-0DC9-46F3-BDF9-A5DA1EA36B28}" destId="{E10AC7D3-04E1-4787-A6C7-C2CB7332E2B0}" srcOrd="2" destOrd="0" parTransId="{BDAC663C-1E0F-4E5A-B67A-FBAC7C8015C1}" sibTransId="{D8BF28DC-4440-4F1B-8BEE-31EA0B738B13}"/>
    <dgm:cxn modelId="{8450706E-F9CE-4511-9151-495ABE8F1E53}" type="presOf" srcId="{BF2198CA-7711-4EB1-84D1-5EF597BF1CEC}" destId="{85A2BEF8-2542-4093-8EDD-149290C9DC0E}" srcOrd="1" destOrd="0" presId="urn:microsoft.com/office/officeart/2005/8/layout/venn1"/>
    <dgm:cxn modelId="{7BB310D3-3583-45BA-BF65-BBB2933A6581}" type="presOf" srcId="{8DB948F4-0DC9-46F3-BDF9-A5DA1EA36B28}" destId="{29A00ADF-DA52-4EE3-8AAF-00110108ED36}" srcOrd="0" destOrd="0" presId="urn:microsoft.com/office/officeart/2005/8/layout/venn1"/>
    <dgm:cxn modelId="{D0098902-15B9-4F06-B125-BC253476B21F}" type="presOf" srcId="{70D5BFBC-8BC7-4385-B06D-E17156520E92}" destId="{530D939D-377F-4296-8133-AB5BDEF1E32A}" srcOrd="0" destOrd="0" presId="urn:microsoft.com/office/officeart/2005/8/layout/venn1"/>
    <dgm:cxn modelId="{F2875276-578E-4E9E-95B1-3B06F0FC8C6E}" type="presParOf" srcId="{29A00ADF-DA52-4EE3-8AAF-00110108ED36}" destId="{530D939D-377F-4296-8133-AB5BDEF1E32A}" srcOrd="0" destOrd="0" presId="urn:microsoft.com/office/officeart/2005/8/layout/venn1"/>
    <dgm:cxn modelId="{65FCF6A3-B977-4C69-99A6-5C5E29FF9A5A}" type="presParOf" srcId="{29A00ADF-DA52-4EE3-8AAF-00110108ED36}" destId="{779F27EF-1160-4759-80BF-7E649ED00C69}" srcOrd="1" destOrd="0" presId="urn:microsoft.com/office/officeart/2005/8/layout/venn1"/>
    <dgm:cxn modelId="{8378BA4E-041C-459A-8B55-425BCB3B6978}" type="presParOf" srcId="{29A00ADF-DA52-4EE3-8AAF-00110108ED36}" destId="{76E96628-2D42-45E8-A132-699AD71CC32F}" srcOrd="2" destOrd="0" presId="urn:microsoft.com/office/officeart/2005/8/layout/venn1"/>
    <dgm:cxn modelId="{A2EF8EC9-6A52-4529-854B-C363EE57BCD4}" type="presParOf" srcId="{29A00ADF-DA52-4EE3-8AAF-00110108ED36}" destId="{85A2BEF8-2542-4093-8EDD-149290C9DC0E}" srcOrd="3" destOrd="0" presId="urn:microsoft.com/office/officeart/2005/8/layout/venn1"/>
    <dgm:cxn modelId="{1BE06F1D-429C-4312-8D07-F127F26F8A13}" type="presParOf" srcId="{29A00ADF-DA52-4EE3-8AAF-00110108ED36}" destId="{87A9B9D0-7EF2-4615-BF07-B79A743D7F2F}" srcOrd="4" destOrd="0" presId="urn:microsoft.com/office/officeart/2005/8/layout/venn1"/>
    <dgm:cxn modelId="{A4D6AD71-846B-446C-9763-34CD4B1FCAEC}" type="presParOf" srcId="{29A00ADF-DA52-4EE3-8AAF-00110108ED36}" destId="{2F9E110C-4934-415D-B692-7CA84CCE9F58}"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429C1D-2784-4C95-80CA-41F04A3B49F4}" type="doc">
      <dgm:prSet loTypeId="urn:microsoft.com/office/officeart/2011/layout/HexagonRadial" loCatId="cycle" qsTypeId="urn:microsoft.com/office/officeart/2005/8/quickstyle/simple2" qsCatId="simple" csTypeId="urn:microsoft.com/office/officeart/2005/8/colors/accent0_2" csCatId="mainScheme" phldr="1"/>
      <dgm:spPr/>
      <dgm:t>
        <a:bodyPr/>
        <a:lstStyle/>
        <a:p>
          <a:endParaRPr lang="en-GB"/>
        </a:p>
      </dgm:t>
    </dgm:pt>
    <dgm:pt modelId="{3510E968-AACA-4E41-931E-F256AD40361E}">
      <dgm:prSet phldrT="[Text]"/>
      <dgm:spPr/>
      <dgm:t>
        <a:bodyPr/>
        <a:lstStyle/>
        <a:p>
          <a:r>
            <a:rPr lang="en-GB" dirty="0" smtClean="0"/>
            <a:t>Benefits</a:t>
          </a:r>
          <a:endParaRPr lang="en-GB" dirty="0"/>
        </a:p>
      </dgm:t>
    </dgm:pt>
    <dgm:pt modelId="{9E8962B5-07C0-466B-AF51-0A35E9A5067D}" type="parTrans" cxnId="{1800D041-6A8F-44EA-99EB-D232520E3C3C}">
      <dgm:prSet/>
      <dgm:spPr/>
      <dgm:t>
        <a:bodyPr/>
        <a:lstStyle/>
        <a:p>
          <a:endParaRPr lang="en-GB"/>
        </a:p>
      </dgm:t>
    </dgm:pt>
    <dgm:pt modelId="{06C55774-A981-46A7-9C2D-08B81E71C9A6}" type="sibTrans" cxnId="{1800D041-6A8F-44EA-99EB-D232520E3C3C}">
      <dgm:prSet/>
      <dgm:spPr/>
      <dgm:t>
        <a:bodyPr/>
        <a:lstStyle/>
        <a:p>
          <a:endParaRPr lang="en-GB"/>
        </a:p>
      </dgm:t>
    </dgm:pt>
    <dgm:pt modelId="{9063B001-30C0-4057-9822-55FFB52373A1}">
      <dgm:prSet phldrT="[Text]"/>
      <dgm:spPr/>
      <dgm:t>
        <a:bodyPr/>
        <a:lstStyle/>
        <a:p>
          <a:r>
            <a:rPr lang="en-GB" dirty="0" smtClean="0"/>
            <a:t>Improve body shape</a:t>
          </a:r>
          <a:endParaRPr lang="en-GB" dirty="0"/>
        </a:p>
      </dgm:t>
    </dgm:pt>
    <dgm:pt modelId="{5139FE7E-8AD3-4B85-992A-0EEA03BB5B29}" type="parTrans" cxnId="{C1BADFEC-CA5A-42B4-9CC5-D7FEDF7D08B3}">
      <dgm:prSet/>
      <dgm:spPr/>
      <dgm:t>
        <a:bodyPr/>
        <a:lstStyle/>
        <a:p>
          <a:endParaRPr lang="en-GB"/>
        </a:p>
      </dgm:t>
    </dgm:pt>
    <dgm:pt modelId="{9D7657C7-D23B-4714-8D48-4B086F280693}" type="sibTrans" cxnId="{C1BADFEC-CA5A-42B4-9CC5-D7FEDF7D08B3}">
      <dgm:prSet/>
      <dgm:spPr/>
      <dgm:t>
        <a:bodyPr/>
        <a:lstStyle/>
        <a:p>
          <a:endParaRPr lang="en-GB"/>
        </a:p>
      </dgm:t>
    </dgm:pt>
    <dgm:pt modelId="{B96CDE6B-F1EE-44C2-AD66-B1A9ED45EC70}">
      <dgm:prSet phldrT="[Text]"/>
      <dgm:spPr/>
      <dgm:t>
        <a:bodyPr/>
        <a:lstStyle/>
        <a:p>
          <a:r>
            <a:rPr lang="en-GB" dirty="0" smtClean="0"/>
            <a:t>Relive stress</a:t>
          </a:r>
          <a:endParaRPr lang="en-GB" dirty="0"/>
        </a:p>
      </dgm:t>
    </dgm:pt>
    <dgm:pt modelId="{C41B6F07-B82A-49A8-A065-231E0CA10D58}" type="parTrans" cxnId="{0B215077-3683-4C08-B03B-0E361747C12C}">
      <dgm:prSet/>
      <dgm:spPr/>
      <dgm:t>
        <a:bodyPr/>
        <a:lstStyle/>
        <a:p>
          <a:endParaRPr lang="en-GB"/>
        </a:p>
      </dgm:t>
    </dgm:pt>
    <dgm:pt modelId="{F987033D-6806-4211-A596-33566D9B4CA4}" type="sibTrans" cxnId="{0B215077-3683-4C08-B03B-0E361747C12C}">
      <dgm:prSet/>
      <dgm:spPr/>
      <dgm:t>
        <a:bodyPr/>
        <a:lstStyle/>
        <a:p>
          <a:endParaRPr lang="en-GB"/>
        </a:p>
      </dgm:t>
    </dgm:pt>
    <dgm:pt modelId="{6CCC2A6D-3656-48C4-871D-65847C2B8A0D}">
      <dgm:prSet phldrT="[Text]"/>
      <dgm:spPr/>
      <dgm:t>
        <a:bodyPr/>
        <a:lstStyle/>
        <a:p>
          <a:r>
            <a:rPr lang="en-GB" dirty="0" smtClean="0"/>
            <a:t>Helping you sleep better</a:t>
          </a:r>
          <a:endParaRPr lang="en-GB" dirty="0"/>
        </a:p>
      </dgm:t>
    </dgm:pt>
    <dgm:pt modelId="{145A9C1C-2AEA-442D-9D77-CD37C6475A35}" type="parTrans" cxnId="{BF8F0D49-8A98-4E54-8A72-6D5BAEC2C238}">
      <dgm:prSet/>
      <dgm:spPr/>
      <dgm:t>
        <a:bodyPr/>
        <a:lstStyle/>
        <a:p>
          <a:endParaRPr lang="en-GB"/>
        </a:p>
      </dgm:t>
    </dgm:pt>
    <dgm:pt modelId="{339AC15B-928B-4FA6-A785-EF410446D8BE}" type="sibTrans" cxnId="{BF8F0D49-8A98-4E54-8A72-6D5BAEC2C238}">
      <dgm:prSet/>
      <dgm:spPr/>
      <dgm:t>
        <a:bodyPr/>
        <a:lstStyle/>
        <a:p>
          <a:endParaRPr lang="en-GB"/>
        </a:p>
      </dgm:t>
    </dgm:pt>
    <dgm:pt modelId="{9C869990-ECA9-4212-AB94-4F01E520A038}">
      <dgm:prSet phldrT="[Text]"/>
      <dgm:spPr/>
      <dgm:t>
        <a:bodyPr/>
        <a:lstStyle/>
        <a:p>
          <a:r>
            <a:rPr lang="en-GB" dirty="0" smtClean="0"/>
            <a:t>Reducing chances of illness</a:t>
          </a:r>
          <a:endParaRPr lang="en-GB" dirty="0"/>
        </a:p>
      </dgm:t>
    </dgm:pt>
    <dgm:pt modelId="{3BE21C08-BAA2-45C5-A4BE-039B3AED01A1}" type="parTrans" cxnId="{ADEFEC1A-5BF0-4F1E-818F-3BDBD15A3D14}">
      <dgm:prSet/>
      <dgm:spPr/>
      <dgm:t>
        <a:bodyPr/>
        <a:lstStyle/>
        <a:p>
          <a:endParaRPr lang="en-GB"/>
        </a:p>
      </dgm:t>
    </dgm:pt>
    <dgm:pt modelId="{B541DCAF-82EB-4E87-9D69-C082A9E7AD0E}" type="sibTrans" cxnId="{ADEFEC1A-5BF0-4F1E-818F-3BDBD15A3D14}">
      <dgm:prSet/>
      <dgm:spPr/>
      <dgm:t>
        <a:bodyPr/>
        <a:lstStyle/>
        <a:p>
          <a:endParaRPr lang="en-GB"/>
        </a:p>
      </dgm:t>
    </dgm:pt>
    <dgm:pt modelId="{25391198-0C18-4D4D-ADBE-8A129A26ABA8}">
      <dgm:prSet phldrT="[Text]"/>
      <dgm:spPr/>
      <dgm:t>
        <a:bodyPr/>
        <a:lstStyle/>
        <a:p>
          <a:r>
            <a:rPr lang="en-GB" dirty="0" smtClean="0"/>
            <a:t>Toning body to improve posture</a:t>
          </a:r>
          <a:endParaRPr lang="en-GB" dirty="0"/>
        </a:p>
      </dgm:t>
    </dgm:pt>
    <dgm:pt modelId="{EF856D7C-BAAF-47E9-BF9D-C34476FF9026}" type="parTrans" cxnId="{B9AFC1F4-900B-4EFA-BFD2-3D3ED05E78A3}">
      <dgm:prSet/>
      <dgm:spPr/>
      <dgm:t>
        <a:bodyPr/>
        <a:lstStyle/>
        <a:p>
          <a:endParaRPr lang="en-GB"/>
        </a:p>
      </dgm:t>
    </dgm:pt>
    <dgm:pt modelId="{45128715-DA23-406A-AF25-807ABEDA0D06}" type="sibTrans" cxnId="{B9AFC1F4-900B-4EFA-BFD2-3D3ED05E78A3}">
      <dgm:prSet/>
      <dgm:spPr/>
      <dgm:t>
        <a:bodyPr/>
        <a:lstStyle/>
        <a:p>
          <a:endParaRPr lang="en-GB"/>
        </a:p>
      </dgm:t>
    </dgm:pt>
    <dgm:pt modelId="{01F6C8DB-CC54-45D5-BD40-9EBBA4D84491}">
      <dgm:prSet phldrT="[Text]"/>
      <dgm:spPr/>
      <dgm:t>
        <a:bodyPr/>
        <a:lstStyle/>
        <a:p>
          <a:r>
            <a:rPr lang="en-GB" dirty="0" smtClean="0"/>
            <a:t>Helping to improve levels of strength, stamina and flexibility</a:t>
          </a:r>
          <a:endParaRPr lang="en-GB" dirty="0"/>
        </a:p>
      </dgm:t>
    </dgm:pt>
    <dgm:pt modelId="{FD4D1D6E-8842-42EC-8E43-3E4AE0169DE3}" type="parTrans" cxnId="{BA38E1B1-0913-45A8-8F67-9A469C4570C7}">
      <dgm:prSet/>
      <dgm:spPr/>
      <dgm:t>
        <a:bodyPr/>
        <a:lstStyle/>
        <a:p>
          <a:endParaRPr lang="en-GB"/>
        </a:p>
      </dgm:t>
    </dgm:pt>
    <dgm:pt modelId="{577D2D20-5898-4D4B-B1A7-34F1A3437ACC}" type="sibTrans" cxnId="{BA38E1B1-0913-45A8-8F67-9A469C4570C7}">
      <dgm:prSet/>
      <dgm:spPr/>
      <dgm:t>
        <a:bodyPr/>
        <a:lstStyle/>
        <a:p>
          <a:endParaRPr lang="en-GB"/>
        </a:p>
      </dgm:t>
    </dgm:pt>
    <dgm:pt modelId="{48DFE3C7-815E-42A6-AD52-DAE91E1DDC15}" type="pres">
      <dgm:prSet presAssocID="{F7429C1D-2784-4C95-80CA-41F04A3B49F4}" presName="Name0" presStyleCnt="0">
        <dgm:presLayoutVars>
          <dgm:chMax val="1"/>
          <dgm:chPref val="1"/>
          <dgm:dir/>
          <dgm:animOne val="branch"/>
          <dgm:animLvl val="lvl"/>
        </dgm:presLayoutVars>
      </dgm:prSet>
      <dgm:spPr/>
      <dgm:t>
        <a:bodyPr/>
        <a:lstStyle/>
        <a:p>
          <a:endParaRPr lang="en-GB"/>
        </a:p>
      </dgm:t>
    </dgm:pt>
    <dgm:pt modelId="{C848A625-0EDC-40DB-9AA7-2D6A0ED0BA97}" type="pres">
      <dgm:prSet presAssocID="{3510E968-AACA-4E41-931E-F256AD40361E}" presName="Parent" presStyleLbl="node0" presStyleIdx="0" presStyleCnt="1">
        <dgm:presLayoutVars>
          <dgm:chMax val="6"/>
          <dgm:chPref val="6"/>
        </dgm:presLayoutVars>
      </dgm:prSet>
      <dgm:spPr/>
      <dgm:t>
        <a:bodyPr/>
        <a:lstStyle/>
        <a:p>
          <a:endParaRPr lang="en-GB"/>
        </a:p>
      </dgm:t>
    </dgm:pt>
    <dgm:pt modelId="{EF385C89-2AC2-444F-9C2E-4E915D8F390F}" type="pres">
      <dgm:prSet presAssocID="{9063B001-30C0-4057-9822-55FFB52373A1}" presName="Accent1" presStyleCnt="0"/>
      <dgm:spPr/>
    </dgm:pt>
    <dgm:pt modelId="{5B4DB07B-B825-4D74-BA34-7436276A48F9}" type="pres">
      <dgm:prSet presAssocID="{9063B001-30C0-4057-9822-55FFB52373A1}" presName="Accent" presStyleLbl="bgShp" presStyleIdx="0" presStyleCnt="6"/>
      <dgm:spPr/>
    </dgm:pt>
    <dgm:pt modelId="{56A89BAD-57D0-48CC-839F-4A01B9514993}" type="pres">
      <dgm:prSet presAssocID="{9063B001-30C0-4057-9822-55FFB52373A1}" presName="Child1" presStyleLbl="node1" presStyleIdx="0" presStyleCnt="6">
        <dgm:presLayoutVars>
          <dgm:chMax val="0"/>
          <dgm:chPref val="0"/>
          <dgm:bulletEnabled val="1"/>
        </dgm:presLayoutVars>
      </dgm:prSet>
      <dgm:spPr/>
      <dgm:t>
        <a:bodyPr/>
        <a:lstStyle/>
        <a:p>
          <a:endParaRPr lang="en-GB"/>
        </a:p>
      </dgm:t>
    </dgm:pt>
    <dgm:pt modelId="{2A7BB9F7-6012-47D7-BE6D-99C39E6B9A4C}" type="pres">
      <dgm:prSet presAssocID="{B96CDE6B-F1EE-44C2-AD66-B1A9ED45EC70}" presName="Accent2" presStyleCnt="0"/>
      <dgm:spPr/>
    </dgm:pt>
    <dgm:pt modelId="{AD0F819D-34A3-44C0-AB06-C44C74A529DA}" type="pres">
      <dgm:prSet presAssocID="{B96CDE6B-F1EE-44C2-AD66-B1A9ED45EC70}" presName="Accent" presStyleLbl="bgShp" presStyleIdx="1" presStyleCnt="6"/>
      <dgm:spPr/>
    </dgm:pt>
    <dgm:pt modelId="{41911FCD-6860-43DE-9619-2B0888E9DADB}" type="pres">
      <dgm:prSet presAssocID="{B96CDE6B-F1EE-44C2-AD66-B1A9ED45EC70}" presName="Child2" presStyleLbl="node1" presStyleIdx="1" presStyleCnt="6">
        <dgm:presLayoutVars>
          <dgm:chMax val="0"/>
          <dgm:chPref val="0"/>
          <dgm:bulletEnabled val="1"/>
        </dgm:presLayoutVars>
      </dgm:prSet>
      <dgm:spPr/>
      <dgm:t>
        <a:bodyPr/>
        <a:lstStyle/>
        <a:p>
          <a:endParaRPr lang="en-GB"/>
        </a:p>
      </dgm:t>
    </dgm:pt>
    <dgm:pt modelId="{0620566F-413B-4B7A-8A53-D6B7C96BC336}" type="pres">
      <dgm:prSet presAssocID="{6CCC2A6D-3656-48C4-871D-65847C2B8A0D}" presName="Accent3" presStyleCnt="0"/>
      <dgm:spPr/>
    </dgm:pt>
    <dgm:pt modelId="{D63B1744-2089-44E2-A6BB-3E43B0EB2136}" type="pres">
      <dgm:prSet presAssocID="{6CCC2A6D-3656-48C4-871D-65847C2B8A0D}" presName="Accent" presStyleLbl="bgShp" presStyleIdx="2" presStyleCnt="6"/>
      <dgm:spPr/>
    </dgm:pt>
    <dgm:pt modelId="{5865F87C-FB30-45A2-8578-776CE995F83B}" type="pres">
      <dgm:prSet presAssocID="{6CCC2A6D-3656-48C4-871D-65847C2B8A0D}" presName="Child3" presStyleLbl="node1" presStyleIdx="2" presStyleCnt="6">
        <dgm:presLayoutVars>
          <dgm:chMax val="0"/>
          <dgm:chPref val="0"/>
          <dgm:bulletEnabled val="1"/>
        </dgm:presLayoutVars>
      </dgm:prSet>
      <dgm:spPr/>
      <dgm:t>
        <a:bodyPr/>
        <a:lstStyle/>
        <a:p>
          <a:endParaRPr lang="en-GB"/>
        </a:p>
      </dgm:t>
    </dgm:pt>
    <dgm:pt modelId="{75B8EF09-6BB8-4589-A66D-35B8F239B8AA}" type="pres">
      <dgm:prSet presAssocID="{9C869990-ECA9-4212-AB94-4F01E520A038}" presName="Accent4" presStyleCnt="0"/>
      <dgm:spPr/>
    </dgm:pt>
    <dgm:pt modelId="{521B1926-B7EA-49C7-8EB2-44D5C4F4C7E6}" type="pres">
      <dgm:prSet presAssocID="{9C869990-ECA9-4212-AB94-4F01E520A038}" presName="Accent" presStyleLbl="bgShp" presStyleIdx="3" presStyleCnt="6"/>
      <dgm:spPr/>
    </dgm:pt>
    <dgm:pt modelId="{E8076F13-97E3-46F5-ADA1-EAAFF58F8423}" type="pres">
      <dgm:prSet presAssocID="{9C869990-ECA9-4212-AB94-4F01E520A038}" presName="Child4" presStyleLbl="node1" presStyleIdx="3" presStyleCnt="6">
        <dgm:presLayoutVars>
          <dgm:chMax val="0"/>
          <dgm:chPref val="0"/>
          <dgm:bulletEnabled val="1"/>
        </dgm:presLayoutVars>
      </dgm:prSet>
      <dgm:spPr/>
      <dgm:t>
        <a:bodyPr/>
        <a:lstStyle/>
        <a:p>
          <a:endParaRPr lang="en-GB"/>
        </a:p>
      </dgm:t>
    </dgm:pt>
    <dgm:pt modelId="{A9125E81-E787-45E1-9642-EBE3B4931325}" type="pres">
      <dgm:prSet presAssocID="{25391198-0C18-4D4D-ADBE-8A129A26ABA8}" presName="Accent5" presStyleCnt="0"/>
      <dgm:spPr/>
    </dgm:pt>
    <dgm:pt modelId="{86FC27B9-D76F-42C5-B77E-4D812BAE0852}" type="pres">
      <dgm:prSet presAssocID="{25391198-0C18-4D4D-ADBE-8A129A26ABA8}" presName="Accent" presStyleLbl="bgShp" presStyleIdx="4" presStyleCnt="6"/>
      <dgm:spPr/>
    </dgm:pt>
    <dgm:pt modelId="{DA63EB4A-885D-4226-A4DC-2915F24323F1}" type="pres">
      <dgm:prSet presAssocID="{25391198-0C18-4D4D-ADBE-8A129A26ABA8}" presName="Child5" presStyleLbl="node1" presStyleIdx="4" presStyleCnt="6">
        <dgm:presLayoutVars>
          <dgm:chMax val="0"/>
          <dgm:chPref val="0"/>
          <dgm:bulletEnabled val="1"/>
        </dgm:presLayoutVars>
      </dgm:prSet>
      <dgm:spPr/>
      <dgm:t>
        <a:bodyPr/>
        <a:lstStyle/>
        <a:p>
          <a:endParaRPr lang="en-GB"/>
        </a:p>
      </dgm:t>
    </dgm:pt>
    <dgm:pt modelId="{010A9F43-6ABA-40F5-879F-18B1BE62C213}" type="pres">
      <dgm:prSet presAssocID="{01F6C8DB-CC54-45D5-BD40-9EBBA4D84491}" presName="Accent6" presStyleCnt="0"/>
      <dgm:spPr/>
    </dgm:pt>
    <dgm:pt modelId="{E933C47D-3B19-4399-A2C9-7271E94E789E}" type="pres">
      <dgm:prSet presAssocID="{01F6C8DB-CC54-45D5-BD40-9EBBA4D84491}" presName="Accent" presStyleLbl="bgShp" presStyleIdx="5" presStyleCnt="6"/>
      <dgm:spPr/>
    </dgm:pt>
    <dgm:pt modelId="{E95FD388-27F3-4BF3-9953-00D095479B16}" type="pres">
      <dgm:prSet presAssocID="{01F6C8DB-CC54-45D5-BD40-9EBBA4D84491}" presName="Child6" presStyleLbl="node1" presStyleIdx="5" presStyleCnt="6">
        <dgm:presLayoutVars>
          <dgm:chMax val="0"/>
          <dgm:chPref val="0"/>
          <dgm:bulletEnabled val="1"/>
        </dgm:presLayoutVars>
      </dgm:prSet>
      <dgm:spPr/>
      <dgm:t>
        <a:bodyPr/>
        <a:lstStyle/>
        <a:p>
          <a:endParaRPr lang="en-GB"/>
        </a:p>
      </dgm:t>
    </dgm:pt>
  </dgm:ptLst>
  <dgm:cxnLst>
    <dgm:cxn modelId="{8408192A-0A59-42A4-93EA-F442E1D06F7E}" type="presOf" srcId="{9063B001-30C0-4057-9822-55FFB52373A1}" destId="{56A89BAD-57D0-48CC-839F-4A01B9514993}" srcOrd="0" destOrd="0" presId="urn:microsoft.com/office/officeart/2011/layout/HexagonRadial"/>
    <dgm:cxn modelId="{BD77425E-A5A1-43A2-9012-D11715638626}" type="presOf" srcId="{F7429C1D-2784-4C95-80CA-41F04A3B49F4}" destId="{48DFE3C7-815E-42A6-AD52-DAE91E1DDC15}" srcOrd="0" destOrd="0" presId="urn:microsoft.com/office/officeart/2011/layout/HexagonRadial"/>
    <dgm:cxn modelId="{0B215077-3683-4C08-B03B-0E361747C12C}" srcId="{3510E968-AACA-4E41-931E-F256AD40361E}" destId="{B96CDE6B-F1EE-44C2-AD66-B1A9ED45EC70}" srcOrd="1" destOrd="0" parTransId="{C41B6F07-B82A-49A8-A065-231E0CA10D58}" sibTransId="{F987033D-6806-4211-A596-33566D9B4CA4}"/>
    <dgm:cxn modelId="{52C0C5CC-8EBB-48CB-8A33-E0D1A167B4C6}" type="presOf" srcId="{3510E968-AACA-4E41-931E-F256AD40361E}" destId="{C848A625-0EDC-40DB-9AA7-2D6A0ED0BA97}" srcOrd="0" destOrd="0" presId="urn:microsoft.com/office/officeart/2011/layout/HexagonRadial"/>
    <dgm:cxn modelId="{04DFC8ED-D90C-41E1-BFC5-B7F7A565FA38}" type="presOf" srcId="{6CCC2A6D-3656-48C4-871D-65847C2B8A0D}" destId="{5865F87C-FB30-45A2-8578-776CE995F83B}" srcOrd="0" destOrd="0" presId="urn:microsoft.com/office/officeart/2011/layout/HexagonRadial"/>
    <dgm:cxn modelId="{BA38E1B1-0913-45A8-8F67-9A469C4570C7}" srcId="{3510E968-AACA-4E41-931E-F256AD40361E}" destId="{01F6C8DB-CC54-45D5-BD40-9EBBA4D84491}" srcOrd="5" destOrd="0" parTransId="{FD4D1D6E-8842-42EC-8E43-3E4AE0169DE3}" sibTransId="{577D2D20-5898-4D4B-B1A7-34F1A3437ACC}"/>
    <dgm:cxn modelId="{945E34F0-6CB4-4D60-B933-28B83C32AF71}" type="presOf" srcId="{B96CDE6B-F1EE-44C2-AD66-B1A9ED45EC70}" destId="{41911FCD-6860-43DE-9619-2B0888E9DADB}" srcOrd="0" destOrd="0" presId="urn:microsoft.com/office/officeart/2011/layout/HexagonRadial"/>
    <dgm:cxn modelId="{1800D041-6A8F-44EA-99EB-D232520E3C3C}" srcId="{F7429C1D-2784-4C95-80CA-41F04A3B49F4}" destId="{3510E968-AACA-4E41-931E-F256AD40361E}" srcOrd="0" destOrd="0" parTransId="{9E8962B5-07C0-466B-AF51-0A35E9A5067D}" sibTransId="{06C55774-A981-46A7-9C2D-08B81E71C9A6}"/>
    <dgm:cxn modelId="{8D248A1F-D3F3-4A95-9798-BEE4B7E3A15F}" type="presOf" srcId="{01F6C8DB-CC54-45D5-BD40-9EBBA4D84491}" destId="{E95FD388-27F3-4BF3-9953-00D095479B16}" srcOrd="0" destOrd="0" presId="urn:microsoft.com/office/officeart/2011/layout/HexagonRadial"/>
    <dgm:cxn modelId="{C1BADFEC-CA5A-42B4-9CC5-D7FEDF7D08B3}" srcId="{3510E968-AACA-4E41-931E-F256AD40361E}" destId="{9063B001-30C0-4057-9822-55FFB52373A1}" srcOrd="0" destOrd="0" parTransId="{5139FE7E-8AD3-4B85-992A-0EEA03BB5B29}" sibTransId="{9D7657C7-D23B-4714-8D48-4B086F280693}"/>
    <dgm:cxn modelId="{B9AFC1F4-900B-4EFA-BFD2-3D3ED05E78A3}" srcId="{3510E968-AACA-4E41-931E-F256AD40361E}" destId="{25391198-0C18-4D4D-ADBE-8A129A26ABA8}" srcOrd="4" destOrd="0" parTransId="{EF856D7C-BAAF-47E9-BF9D-C34476FF9026}" sibTransId="{45128715-DA23-406A-AF25-807ABEDA0D06}"/>
    <dgm:cxn modelId="{ADEFEC1A-5BF0-4F1E-818F-3BDBD15A3D14}" srcId="{3510E968-AACA-4E41-931E-F256AD40361E}" destId="{9C869990-ECA9-4212-AB94-4F01E520A038}" srcOrd="3" destOrd="0" parTransId="{3BE21C08-BAA2-45C5-A4BE-039B3AED01A1}" sibTransId="{B541DCAF-82EB-4E87-9D69-C082A9E7AD0E}"/>
    <dgm:cxn modelId="{B3A09E3F-D840-402A-8B1A-4ED35B0F8607}" type="presOf" srcId="{9C869990-ECA9-4212-AB94-4F01E520A038}" destId="{E8076F13-97E3-46F5-ADA1-EAAFF58F8423}" srcOrd="0" destOrd="0" presId="urn:microsoft.com/office/officeart/2011/layout/HexagonRadial"/>
    <dgm:cxn modelId="{3AC7DE0D-CE98-4E43-8430-9ACB3497328C}" type="presOf" srcId="{25391198-0C18-4D4D-ADBE-8A129A26ABA8}" destId="{DA63EB4A-885D-4226-A4DC-2915F24323F1}" srcOrd="0" destOrd="0" presId="urn:microsoft.com/office/officeart/2011/layout/HexagonRadial"/>
    <dgm:cxn modelId="{BF8F0D49-8A98-4E54-8A72-6D5BAEC2C238}" srcId="{3510E968-AACA-4E41-931E-F256AD40361E}" destId="{6CCC2A6D-3656-48C4-871D-65847C2B8A0D}" srcOrd="2" destOrd="0" parTransId="{145A9C1C-2AEA-442D-9D77-CD37C6475A35}" sibTransId="{339AC15B-928B-4FA6-A785-EF410446D8BE}"/>
    <dgm:cxn modelId="{57205875-9F29-44FF-8640-EE63DB331BCB}" type="presParOf" srcId="{48DFE3C7-815E-42A6-AD52-DAE91E1DDC15}" destId="{C848A625-0EDC-40DB-9AA7-2D6A0ED0BA97}" srcOrd="0" destOrd="0" presId="urn:microsoft.com/office/officeart/2011/layout/HexagonRadial"/>
    <dgm:cxn modelId="{4BE81678-AAB4-4196-87A1-164BE2AE0B23}" type="presParOf" srcId="{48DFE3C7-815E-42A6-AD52-DAE91E1DDC15}" destId="{EF385C89-2AC2-444F-9C2E-4E915D8F390F}" srcOrd="1" destOrd="0" presId="urn:microsoft.com/office/officeart/2011/layout/HexagonRadial"/>
    <dgm:cxn modelId="{ABBC1B7E-B19C-45FB-8DAF-503713E9BF19}" type="presParOf" srcId="{EF385C89-2AC2-444F-9C2E-4E915D8F390F}" destId="{5B4DB07B-B825-4D74-BA34-7436276A48F9}" srcOrd="0" destOrd="0" presId="urn:microsoft.com/office/officeart/2011/layout/HexagonRadial"/>
    <dgm:cxn modelId="{7E98007E-44A7-473F-A727-2DC387C48AAF}" type="presParOf" srcId="{48DFE3C7-815E-42A6-AD52-DAE91E1DDC15}" destId="{56A89BAD-57D0-48CC-839F-4A01B9514993}" srcOrd="2" destOrd="0" presId="urn:microsoft.com/office/officeart/2011/layout/HexagonRadial"/>
    <dgm:cxn modelId="{D8A8AC28-9AB4-458F-97BB-2F9C64A05AAE}" type="presParOf" srcId="{48DFE3C7-815E-42A6-AD52-DAE91E1DDC15}" destId="{2A7BB9F7-6012-47D7-BE6D-99C39E6B9A4C}" srcOrd="3" destOrd="0" presId="urn:microsoft.com/office/officeart/2011/layout/HexagonRadial"/>
    <dgm:cxn modelId="{A3CD28AD-71CE-4AE1-8513-0C3AAE1A8E7B}" type="presParOf" srcId="{2A7BB9F7-6012-47D7-BE6D-99C39E6B9A4C}" destId="{AD0F819D-34A3-44C0-AB06-C44C74A529DA}" srcOrd="0" destOrd="0" presId="urn:microsoft.com/office/officeart/2011/layout/HexagonRadial"/>
    <dgm:cxn modelId="{8578CC99-F5F4-49FD-B348-E46094CBC154}" type="presParOf" srcId="{48DFE3C7-815E-42A6-AD52-DAE91E1DDC15}" destId="{41911FCD-6860-43DE-9619-2B0888E9DADB}" srcOrd="4" destOrd="0" presId="urn:microsoft.com/office/officeart/2011/layout/HexagonRadial"/>
    <dgm:cxn modelId="{31B9CE07-4CA4-46D8-A370-AEBF253197E7}" type="presParOf" srcId="{48DFE3C7-815E-42A6-AD52-DAE91E1DDC15}" destId="{0620566F-413B-4B7A-8A53-D6B7C96BC336}" srcOrd="5" destOrd="0" presId="urn:microsoft.com/office/officeart/2011/layout/HexagonRadial"/>
    <dgm:cxn modelId="{38B5342C-ADB6-4258-9F9F-57C5389BADEC}" type="presParOf" srcId="{0620566F-413B-4B7A-8A53-D6B7C96BC336}" destId="{D63B1744-2089-44E2-A6BB-3E43B0EB2136}" srcOrd="0" destOrd="0" presId="urn:microsoft.com/office/officeart/2011/layout/HexagonRadial"/>
    <dgm:cxn modelId="{9CC3A1F9-C89F-4CAE-A775-541577DCB407}" type="presParOf" srcId="{48DFE3C7-815E-42A6-AD52-DAE91E1DDC15}" destId="{5865F87C-FB30-45A2-8578-776CE995F83B}" srcOrd="6" destOrd="0" presId="urn:microsoft.com/office/officeart/2011/layout/HexagonRadial"/>
    <dgm:cxn modelId="{025FFEEE-A9B6-4216-B954-459376E9B22B}" type="presParOf" srcId="{48DFE3C7-815E-42A6-AD52-DAE91E1DDC15}" destId="{75B8EF09-6BB8-4589-A66D-35B8F239B8AA}" srcOrd="7" destOrd="0" presId="urn:microsoft.com/office/officeart/2011/layout/HexagonRadial"/>
    <dgm:cxn modelId="{C2487FA9-146F-424D-A5D0-E1B382C9EA3E}" type="presParOf" srcId="{75B8EF09-6BB8-4589-A66D-35B8F239B8AA}" destId="{521B1926-B7EA-49C7-8EB2-44D5C4F4C7E6}" srcOrd="0" destOrd="0" presId="urn:microsoft.com/office/officeart/2011/layout/HexagonRadial"/>
    <dgm:cxn modelId="{87656BE3-8BD5-424D-ACF9-9FAAA27D021D}" type="presParOf" srcId="{48DFE3C7-815E-42A6-AD52-DAE91E1DDC15}" destId="{E8076F13-97E3-46F5-ADA1-EAAFF58F8423}" srcOrd="8" destOrd="0" presId="urn:microsoft.com/office/officeart/2011/layout/HexagonRadial"/>
    <dgm:cxn modelId="{79C29104-3997-46EF-9305-64475E319698}" type="presParOf" srcId="{48DFE3C7-815E-42A6-AD52-DAE91E1DDC15}" destId="{A9125E81-E787-45E1-9642-EBE3B4931325}" srcOrd="9" destOrd="0" presId="urn:microsoft.com/office/officeart/2011/layout/HexagonRadial"/>
    <dgm:cxn modelId="{A55815D7-FFDB-46AB-AE3F-1216186D851F}" type="presParOf" srcId="{A9125E81-E787-45E1-9642-EBE3B4931325}" destId="{86FC27B9-D76F-42C5-B77E-4D812BAE0852}" srcOrd="0" destOrd="0" presId="urn:microsoft.com/office/officeart/2011/layout/HexagonRadial"/>
    <dgm:cxn modelId="{73CFE918-1521-4E9E-8F1F-4F317687BDB7}" type="presParOf" srcId="{48DFE3C7-815E-42A6-AD52-DAE91E1DDC15}" destId="{DA63EB4A-885D-4226-A4DC-2915F24323F1}" srcOrd="10" destOrd="0" presId="urn:microsoft.com/office/officeart/2011/layout/HexagonRadial"/>
    <dgm:cxn modelId="{7E370524-DBB7-41D9-95C9-73FB29B9B1A9}" type="presParOf" srcId="{48DFE3C7-815E-42A6-AD52-DAE91E1DDC15}" destId="{010A9F43-6ABA-40F5-879F-18B1BE62C213}" srcOrd="11" destOrd="0" presId="urn:microsoft.com/office/officeart/2011/layout/HexagonRadial"/>
    <dgm:cxn modelId="{C3CA4019-7E0D-4F5F-8EEF-576275F58CBD}" type="presParOf" srcId="{010A9F43-6ABA-40F5-879F-18B1BE62C213}" destId="{E933C47D-3B19-4399-A2C9-7271E94E789E}" srcOrd="0" destOrd="0" presId="urn:microsoft.com/office/officeart/2011/layout/HexagonRadial"/>
    <dgm:cxn modelId="{DF78009A-A44F-46EC-89EC-9274AEF0A52B}" type="presParOf" srcId="{48DFE3C7-815E-42A6-AD52-DAE91E1DDC15}" destId="{E95FD388-27F3-4BF3-9953-00D095479B16}"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0D939D-377F-4296-8133-AB5BDEF1E32A}">
      <dsp:nvSpPr>
        <dsp:cNvPr id="0" name=""/>
        <dsp:cNvSpPr/>
      </dsp:nvSpPr>
      <dsp:spPr>
        <a:xfrm>
          <a:off x="2705235" y="50799"/>
          <a:ext cx="2438400" cy="2438400"/>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89100">
            <a:lnSpc>
              <a:spcPct val="90000"/>
            </a:lnSpc>
            <a:spcBef>
              <a:spcPct val="0"/>
            </a:spcBef>
            <a:spcAft>
              <a:spcPct val="35000"/>
            </a:spcAft>
          </a:pPr>
          <a:r>
            <a:rPr lang="en-GB" sz="3800" kern="1200" dirty="0" smtClean="0"/>
            <a:t>Physical</a:t>
          </a:r>
          <a:endParaRPr lang="en-GB" sz="3800" kern="1200" dirty="0"/>
        </a:p>
      </dsp:txBody>
      <dsp:txXfrm>
        <a:off x="3030356" y="477519"/>
        <a:ext cx="1788160" cy="1097280"/>
      </dsp:txXfrm>
    </dsp:sp>
    <dsp:sp modelId="{76E96628-2D42-45E8-A132-699AD71CC32F}">
      <dsp:nvSpPr>
        <dsp:cNvPr id="0" name=""/>
        <dsp:cNvSpPr/>
      </dsp:nvSpPr>
      <dsp:spPr>
        <a:xfrm>
          <a:off x="3585092" y="1574800"/>
          <a:ext cx="2438400" cy="2438400"/>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89100">
            <a:lnSpc>
              <a:spcPct val="90000"/>
            </a:lnSpc>
            <a:spcBef>
              <a:spcPct val="0"/>
            </a:spcBef>
            <a:spcAft>
              <a:spcPct val="35000"/>
            </a:spcAft>
          </a:pPr>
          <a:r>
            <a:rPr lang="en-GB" sz="3800" kern="1200" dirty="0" smtClean="0"/>
            <a:t>Social</a:t>
          </a:r>
          <a:endParaRPr lang="en-GB" sz="3800" kern="1200" dirty="0"/>
        </a:p>
      </dsp:txBody>
      <dsp:txXfrm>
        <a:off x="4330836" y="2204720"/>
        <a:ext cx="1463040" cy="1341120"/>
      </dsp:txXfrm>
    </dsp:sp>
    <dsp:sp modelId="{87A9B9D0-7EF2-4615-BF07-B79A743D7F2F}">
      <dsp:nvSpPr>
        <dsp:cNvPr id="0" name=""/>
        <dsp:cNvSpPr/>
      </dsp:nvSpPr>
      <dsp:spPr>
        <a:xfrm>
          <a:off x="1825379" y="1574800"/>
          <a:ext cx="2438400" cy="2438400"/>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89100">
            <a:lnSpc>
              <a:spcPct val="90000"/>
            </a:lnSpc>
            <a:spcBef>
              <a:spcPct val="0"/>
            </a:spcBef>
            <a:spcAft>
              <a:spcPct val="35000"/>
            </a:spcAft>
          </a:pPr>
          <a:r>
            <a:rPr lang="en-GB" sz="3800" kern="1200" dirty="0" smtClean="0"/>
            <a:t>Mental</a:t>
          </a:r>
          <a:endParaRPr lang="en-GB" sz="3800" kern="1200" dirty="0"/>
        </a:p>
      </dsp:txBody>
      <dsp:txXfrm>
        <a:off x="2054996" y="2204720"/>
        <a:ext cx="1463040" cy="13411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48A625-0EDC-40DB-9AA7-2D6A0ED0BA97}">
      <dsp:nvSpPr>
        <dsp:cNvPr id="0" name=""/>
        <dsp:cNvSpPr/>
      </dsp:nvSpPr>
      <dsp:spPr>
        <a:xfrm>
          <a:off x="4206340" y="1765463"/>
          <a:ext cx="2243980" cy="1941134"/>
        </a:xfrm>
        <a:prstGeom prst="hexagon">
          <a:avLst>
            <a:gd name="adj" fmla="val 28570"/>
            <a:gd name="vf" fmla="val 1154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a:outerShdw blurRad="63500" dist="50800" dir="5400000" sx="98000" sy="98000" rotWithShape="0">
            <a:srgbClr val="000000">
              <a:alpha val="2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Benefits</a:t>
          </a:r>
          <a:endParaRPr lang="en-GB" sz="1400" kern="1200" dirty="0"/>
        </a:p>
      </dsp:txBody>
      <dsp:txXfrm>
        <a:off x="4578199" y="2087136"/>
        <a:ext cx="1500262" cy="1297788"/>
      </dsp:txXfrm>
    </dsp:sp>
    <dsp:sp modelId="{AD0F819D-34A3-44C0-AB06-C44C74A529DA}">
      <dsp:nvSpPr>
        <dsp:cNvPr id="0" name=""/>
        <dsp:cNvSpPr/>
      </dsp:nvSpPr>
      <dsp:spPr>
        <a:xfrm>
          <a:off x="5611503" y="836761"/>
          <a:ext cx="846647" cy="729498"/>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A89BAD-57D0-48CC-839F-4A01B9514993}">
      <dsp:nvSpPr>
        <dsp:cNvPr id="0" name=""/>
        <dsp:cNvSpPr/>
      </dsp:nvSpPr>
      <dsp:spPr>
        <a:xfrm>
          <a:off x="4413043" y="0"/>
          <a:ext cx="1838926" cy="1590887"/>
        </a:xfrm>
        <a:prstGeom prst="hexagon">
          <a:avLst>
            <a:gd name="adj" fmla="val 28570"/>
            <a:gd name="vf" fmla="val 1154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a:outerShdw blurRad="63500" dist="50800" dir="5400000" sx="98000" sy="98000" rotWithShape="0">
            <a:srgbClr val="000000">
              <a:alpha val="2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Improve body shape</a:t>
          </a:r>
          <a:endParaRPr lang="en-GB" sz="1400" kern="1200" dirty="0"/>
        </a:p>
      </dsp:txBody>
      <dsp:txXfrm>
        <a:off x="4717792" y="263644"/>
        <a:ext cx="1229428" cy="1063599"/>
      </dsp:txXfrm>
    </dsp:sp>
    <dsp:sp modelId="{D63B1744-2089-44E2-A6BB-3E43B0EB2136}">
      <dsp:nvSpPr>
        <dsp:cNvPr id="0" name=""/>
        <dsp:cNvSpPr/>
      </dsp:nvSpPr>
      <dsp:spPr>
        <a:xfrm>
          <a:off x="6599606" y="2200535"/>
          <a:ext cx="846647" cy="729498"/>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911FCD-6860-43DE-9619-2B0888E9DADB}">
      <dsp:nvSpPr>
        <dsp:cNvPr id="0" name=""/>
        <dsp:cNvSpPr/>
      </dsp:nvSpPr>
      <dsp:spPr>
        <a:xfrm>
          <a:off x="6099552" y="978502"/>
          <a:ext cx="1838926" cy="1590887"/>
        </a:xfrm>
        <a:prstGeom prst="hexagon">
          <a:avLst>
            <a:gd name="adj" fmla="val 28570"/>
            <a:gd name="vf" fmla="val 1154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a:outerShdw blurRad="63500" dist="50800" dir="5400000" sx="98000" sy="98000" rotWithShape="0">
            <a:srgbClr val="000000">
              <a:alpha val="2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Relive stress</a:t>
          </a:r>
          <a:endParaRPr lang="en-GB" sz="1400" kern="1200" dirty="0"/>
        </a:p>
      </dsp:txBody>
      <dsp:txXfrm>
        <a:off x="6404301" y="1242146"/>
        <a:ext cx="1229428" cy="1063599"/>
      </dsp:txXfrm>
    </dsp:sp>
    <dsp:sp modelId="{521B1926-B7EA-49C7-8EB2-44D5C4F4C7E6}">
      <dsp:nvSpPr>
        <dsp:cNvPr id="0" name=""/>
        <dsp:cNvSpPr/>
      </dsp:nvSpPr>
      <dsp:spPr>
        <a:xfrm>
          <a:off x="5913206" y="3739980"/>
          <a:ext cx="846647" cy="729498"/>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65F87C-FB30-45A2-8578-776CE995F83B}">
      <dsp:nvSpPr>
        <dsp:cNvPr id="0" name=""/>
        <dsp:cNvSpPr/>
      </dsp:nvSpPr>
      <dsp:spPr>
        <a:xfrm>
          <a:off x="6099552" y="2902124"/>
          <a:ext cx="1838926" cy="1590887"/>
        </a:xfrm>
        <a:prstGeom prst="hexagon">
          <a:avLst>
            <a:gd name="adj" fmla="val 28570"/>
            <a:gd name="vf" fmla="val 1154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a:outerShdw blurRad="63500" dist="50800" dir="5400000" sx="98000" sy="98000" rotWithShape="0">
            <a:srgbClr val="000000">
              <a:alpha val="2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Helping you sleep better</a:t>
          </a:r>
          <a:endParaRPr lang="en-GB" sz="1400" kern="1200" dirty="0"/>
        </a:p>
      </dsp:txBody>
      <dsp:txXfrm>
        <a:off x="6404301" y="3165768"/>
        <a:ext cx="1229428" cy="1063599"/>
      </dsp:txXfrm>
    </dsp:sp>
    <dsp:sp modelId="{86FC27B9-D76F-42C5-B77E-4D812BAE0852}">
      <dsp:nvSpPr>
        <dsp:cNvPr id="0" name=""/>
        <dsp:cNvSpPr/>
      </dsp:nvSpPr>
      <dsp:spPr>
        <a:xfrm>
          <a:off x="4210516" y="3899780"/>
          <a:ext cx="846647" cy="729498"/>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076F13-97E3-46F5-ADA1-EAAFF58F8423}">
      <dsp:nvSpPr>
        <dsp:cNvPr id="0" name=""/>
        <dsp:cNvSpPr/>
      </dsp:nvSpPr>
      <dsp:spPr>
        <a:xfrm>
          <a:off x="4413043" y="3881720"/>
          <a:ext cx="1838926" cy="1590887"/>
        </a:xfrm>
        <a:prstGeom prst="hexagon">
          <a:avLst>
            <a:gd name="adj" fmla="val 28570"/>
            <a:gd name="vf" fmla="val 1154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a:outerShdw blurRad="63500" dist="50800" dir="5400000" sx="98000" sy="98000" rotWithShape="0">
            <a:srgbClr val="000000">
              <a:alpha val="2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Reducing chances of illness</a:t>
          </a:r>
          <a:endParaRPr lang="en-GB" sz="1400" kern="1200" dirty="0"/>
        </a:p>
      </dsp:txBody>
      <dsp:txXfrm>
        <a:off x="4717792" y="4145364"/>
        <a:ext cx="1229428" cy="1063599"/>
      </dsp:txXfrm>
    </dsp:sp>
    <dsp:sp modelId="{E933C47D-3B19-4399-A2C9-7271E94E789E}">
      <dsp:nvSpPr>
        <dsp:cNvPr id="0" name=""/>
        <dsp:cNvSpPr/>
      </dsp:nvSpPr>
      <dsp:spPr>
        <a:xfrm>
          <a:off x="3206232" y="2536553"/>
          <a:ext cx="846647" cy="729498"/>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63EB4A-885D-4226-A4DC-2915F24323F1}">
      <dsp:nvSpPr>
        <dsp:cNvPr id="0" name=""/>
        <dsp:cNvSpPr/>
      </dsp:nvSpPr>
      <dsp:spPr>
        <a:xfrm>
          <a:off x="2718705" y="2903218"/>
          <a:ext cx="1838926" cy="1590887"/>
        </a:xfrm>
        <a:prstGeom prst="hexagon">
          <a:avLst>
            <a:gd name="adj" fmla="val 28570"/>
            <a:gd name="vf" fmla="val 1154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a:outerShdw blurRad="63500" dist="50800" dir="5400000" sx="98000" sy="98000" rotWithShape="0">
            <a:srgbClr val="000000">
              <a:alpha val="2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Toning body to improve posture</a:t>
          </a:r>
          <a:endParaRPr lang="en-GB" sz="1400" kern="1200" dirty="0"/>
        </a:p>
      </dsp:txBody>
      <dsp:txXfrm>
        <a:off x="3023454" y="3166862"/>
        <a:ext cx="1229428" cy="1063599"/>
      </dsp:txXfrm>
    </dsp:sp>
    <dsp:sp modelId="{E95FD388-27F3-4BF3-9953-00D095479B16}">
      <dsp:nvSpPr>
        <dsp:cNvPr id="0" name=""/>
        <dsp:cNvSpPr/>
      </dsp:nvSpPr>
      <dsp:spPr>
        <a:xfrm>
          <a:off x="2718705" y="976313"/>
          <a:ext cx="1838926" cy="1590887"/>
        </a:xfrm>
        <a:prstGeom prst="hexagon">
          <a:avLst>
            <a:gd name="adj" fmla="val 28570"/>
            <a:gd name="vf" fmla="val 1154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a:outerShdw blurRad="63500" dist="50800" dir="5400000" sx="98000" sy="98000" rotWithShape="0">
            <a:srgbClr val="000000">
              <a:alpha val="2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Helping to improve levels of strength, stamina and flexibility</a:t>
          </a:r>
          <a:endParaRPr lang="en-GB" sz="1400" kern="1200" dirty="0"/>
        </a:p>
      </dsp:txBody>
      <dsp:txXfrm>
        <a:off x="3023454" y="1239957"/>
        <a:ext cx="1229428" cy="106359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797D82-879A-4598-8F37-2993872B7FD5}" type="datetimeFigureOut">
              <a:rPr lang="en-GB" smtClean="0"/>
              <a:t>13/08/2015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B3BDD2-60AB-4D33-AFE8-EDA2FD224733}" type="slidenum">
              <a:rPr lang="en-GB" smtClean="0"/>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797D82-879A-4598-8F37-2993872B7FD5}" type="datetimeFigureOut">
              <a:rPr lang="en-GB" smtClean="0"/>
              <a:t>13/08/2015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B3BDD2-60AB-4D33-AFE8-EDA2FD224733}"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797D82-879A-4598-8F37-2993872B7FD5}" type="datetimeFigureOut">
              <a:rPr lang="en-GB" smtClean="0"/>
              <a:t>13/08/2015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B3BDD2-60AB-4D33-AFE8-EDA2FD224733}"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7797D82-879A-4598-8F37-2993872B7FD5}" type="datetimeFigureOut">
              <a:rPr lang="en-GB" smtClean="0"/>
              <a:t>13/08/2015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B3BDD2-60AB-4D33-AFE8-EDA2FD224733}"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797D82-879A-4598-8F37-2993872B7FD5}" type="datetimeFigureOut">
              <a:rPr lang="en-GB" smtClean="0"/>
              <a:t>13/08/2015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B3BDD2-60AB-4D33-AFE8-EDA2FD224733}"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7797D82-879A-4598-8F37-2993872B7FD5}" type="datetimeFigureOut">
              <a:rPr lang="en-GB" smtClean="0"/>
              <a:t>13/08/2015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B3BDD2-60AB-4D33-AFE8-EDA2FD224733}"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797D82-879A-4598-8F37-2993872B7FD5}" type="datetimeFigureOut">
              <a:rPr lang="en-GB" smtClean="0"/>
              <a:t>13/08/2015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B3BDD2-60AB-4D33-AFE8-EDA2FD224733}"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797D82-879A-4598-8F37-2993872B7FD5}" type="datetimeFigureOut">
              <a:rPr lang="en-GB" smtClean="0"/>
              <a:t>13/08/2015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B3BDD2-60AB-4D33-AFE8-EDA2FD224733}"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797D82-879A-4598-8F37-2993872B7FD5}" type="datetimeFigureOut">
              <a:rPr lang="en-GB" smtClean="0"/>
              <a:t>13/08/2015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B3BDD2-60AB-4D33-AFE8-EDA2FD224733}"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797D82-879A-4598-8F37-2993872B7FD5}" type="datetimeFigureOut">
              <a:rPr lang="en-GB" smtClean="0"/>
              <a:t>13/08/2015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B3BDD2-60AB-4D33-AFE8-EDA2FD224733}"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797D82-879A-4598-8F37-2993872B7FD5}" type="datetimeFigureOut">
              <a:rPr lang="en-GB" smtClean="0"/>
              <a:t>13/08/2015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B3BDD2-60AB-4D33-AFE8-EDA2FD224733}" type="slidenum">
              <a:rPr lang="en-GB" smtClean="0"/>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7797D82-879A-4598-8F37-2993872B7FD5}" type="datetimeFigureOut">
              <a:rPr lang="en-GB" smtClean="0"/>
              <a:t>13/08/2015</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8DB3BDD2-60AB-4D33-AFE8-EDA2FD22473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3356992"/>
            <a:ext cx="8424936" cy="2553398"/>
          </a:xfrm>
        </p:spPr>
        <p:txBody>
          <a:bodyPr>
            <a:normAutofit/>
          </a:bodyPr>
          <a:lstStyle/>
          <a:p>
            <a:pPr algn="ctr"/>
            <a:r>
              <a:rPr lang="en-GB" dirty="0" smtClean="0"/>
              <a:t>Define the term ‘health’</a:t>
            </a:r>
          </a:p>
          <a:p>
            <a:pPr algn="ctr"/>
            <a:endParaRPr lang="en-GB" dirty="0" smtClean="0"/>
          </a:p>
          <a:p>
            <a:pPr algn="ctr"/>
            <a:r>
              <a:rPr lang="en-GB" dirty="0" smtClean="0"/>
              <a:t>Be aware of good exercise habits</a:t>
            </a:r>
          </a:p>
          <a:p>
            <a:pPr algn="ctr"/>
            <a:endParaRPr lang="en-GB" dirty="0"/>
          </a:p>
          <a:p>
            <a:pPr algn="ctr"/>
            <a:r>
              <a:rPr lang="en-GB" dirty="0" smtClean="0"/>
              <a:t>Be aware of lifestyle choices which can damage health</a:t>
            </a:r>
          </a:p>
          <a:p>
            <a:pPr algn="ctr"/>
            <a:endParaRPr lang="en-GB" dirty="0"/>
          </a:p>
        </p:txBody>
      </p:sp>
      <p:sp>
        <p:nvSpPr>
          <p:cNvPr id="2" name="Title 1"/>
          <p:cNvSpPr>
            <a:spLocks noGrp="1"/>
          </p:cNvSpPr>
          <p:nvPr>
            <p:ph type="ctrTitle"/>
          </p:nvPr>
        </p:nvSpPr>
        <p:spPr>
          <a:xfrm>
            <a:off x="467544" y="1124744"/>
            <a:ext cx="8458200" cy="1470025"/>
          </a:xfrm>
        </p:spPr>
        <p:txBody>
          <a:bodyPr/>
          <a:lstStyle/>
          <a:p>
            <a:pPr algn="ctr"/>
            <a:r>
              <a:rPr lang="en-GB" dirty="0" smtClean="0"/>
              <a:t>Health, Fitness and Lifestyle</a:t>
            </a:r>
            <a:endParaRPr lang="en-GB" dirty="0"/>
          </a:p>
        </p:txBody>
      </p:sp>
    </p:spTree>
    <p:extLst>
      <p:ext uri="{BB962C8B-B14F-4D97-AF65-F5344CB8AC3E}">
        <p14:creationId xmlns:p14="http://schemas.microsoft.com/office/powerpoint/2010/main" val="4116108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066800"/>
          </a:xfrm>
        </p:spPr>
        <p:txBody>
          <a:bodyPr/>
          <a:lstStyle/>
          <a:p>
            <a:pPr algn="l"/>
            <a:r>
              <a:rPr lang="en-GB" dirty="0" smtClean="0"/>
              <a:t>Health</a:t>
            </a:r>
            <a:endParaRPr lang="en-GB" dirty="0"/>
          </a:p>
        </p:txBody>
      </p:sp>
      <p:sp>
        <p:nvSpPr>
          <p:cNvPr id="3" name="Content Placeholder 2"/>
          <p:cNvSpPr>
            <a:spLocks noGrp="1"/>
          </p:cNvSpPr>
          <p:nvPr>
            <p:ph sz="quarter" idx="13"/>
          </p:nvPr>
        </p:nvSpPr>
        <p:spPr>
          <a:xfrm>
            <a:off x="179512" y="1556792"/>
            <a:ext cx="8507288" cy="1440160"/>
          </a:xfrm>
        </p:spPr>
        <p:txBody>
          <a:bodyPr>
            <a:normAutofit/>
          </a:bodyPr>
          <a:lstStyle/>
          <a:p>
            <a:pPr marL="109728" indent="0" algn="ctr">
              <a:buNone/>
            </a:pPr>
            <a:r>
              <a:rPr lang="en-GB" sz="2400" dirty="0" smtClean="0"/>
              <a:t>‘A complete state of physical, mental and social wellbeing and not merely the absence of illness or injury’</a:t>
            </a:r>
            <a:endParaRPr lang="en-GB" sz="2400" dirty="0"/>
          </a:p>
        </p:txBody>
      </p:sp>
      <p:graphicFrame>
        <p:nvGraphicFramePr>
          <p:cNvPr id="4" name="Diagram 3"/>
          <p:cNvGraphicFramePr/>
          <p:nvPr>
            <p:extLst>
              <p:ext uri="{D42A27DB-BD31-4B8C-83A1-F6EECF244321}">
                <p14:modId xmlns:p14="http://schemas.microsoft.com/office/powerpoint/2010/main" val="1701900953"/>
              </p:ext>
            </p:extLst>
          </p:nvPr>
        </p:nvGraphicFramePr>
        <p:xfrm>
          <a:off x="755576" y="2677368"/>
          <a:ext cx="784887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a:off x="2483768" y="2348880"/>
            <a:ext cx="2232248" cy="26642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639374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066800"/>
          </a:xfrm>
        </p:spPr>
        <p:txBody>
          <a:bodyPr>
            <a:normAutofit fontScale="90000"/>
          </a:bodyPr>
          <a:lstStyle/>
          <a:p>
            <a:pPr algn="ctr"/>
            <a:r>
              <a:rPr lang="en-GB" dirty="0" smtClean="0"/>
              <a:t>Lifestyle choices which damage health</a:t>
            </a:r>
            <a:endParaRPr lang="en-GB" dirty="0"/>
          </a:p>
        </p:txBody>
      </p:sp>
      <p:sp>
        <p:nvSpPr>
          <p:cNvPr id="3" name="Content Placeholder 2"/>
          <p:cNvSpPr>
            <a:spLocks noGrp="1"/>
          </p:cNvSpPr>
          <p:nvPr>
            <p:ph sz="quarter" idx="13"/>
          </p:nvPr>
        </p:nvSpPr>
        <p:spPr>
          <a:xfrm>
            <a:off x="179512" y="1556792"/>
            <a:ext cx="8784976" cy="5184576"/>
          </a:xfrm>
        </p:spPr>
        <p:txBody>
          <a:bodyPr/>
          <a:lstStyle/>
          <a:p>
            <a:r>
              <a:rPr lang="en-GB" dirty="0" smtClean="0"/>
              <a:t>Smoking</a:t>
            </a:r>
          </a:p>
          <a:p>
            <a:pPr lvl="1"/>
            <a:r>
              <a:rPr lang="en-GB" dirty="0" smtClean="0"/>
              <a:t>Long term injury risks including lung cancer, heart disease and bronchitis</a:t>
            </a:r>
          </a:p>
          <a:p>
            <a:r>
              <a:rPr lang="en-GB" dirty="0" smtClean="0"/>
              <a:t>Alcohol</a:t>
            </a:r>
          </a:p>
          <a:p>
            <a:pPr lvl="1"/>
            <a:r>
              <a:rPr lang="en-GB" dirty="0" smtClean="0"/>
              <a:t>Short term drunkenness which inhibits performance</a:t>
            </a:r>
          </a:p>
          <a:p>
            <a:pPr lvl="1"/>
            <a:r>
              <a:rPr lang="en-GB" dirty="0" smtClean="0"/>
              <a:t>Long term use causes severe damage to the liver and weakness of the immune system</a:t>
            </a:r>
          </a:p>
          <a:p>
            <a:r>
              <a:rPr lang="en-GB" dirty="0" smtClean="0"/>
              <a:t>Drugs</a:t>
            </a:r>
          </a:p>
          <a:p>
            <a:pPr lvl="1"/>
            <a:r>
              <a:rPr lang="en-GB" dirty="0" smtClean="0"/>
              <a:t>Chemical substances that alter the way the body works</a:t>
            </a:r>
          </a:p>
          <a:p>
            <a:pPr lvl="1"/>
            <a:r>
              <a:rPr lang="en-GB" dirty="0" smtClean="0"/>
              <a:t>Can be illegal drugs, prescription drugs or performance enhancing drugs</a:t>
            </a:r>
          </a:p>
          <a:p>
            <a:endParaRPr lang="en-GB" dirty="0"/>
          </a:p>
        </p:txBody>
      </p:sp>
    </p:spTree>
    <p:extLst>
      <p:ext uri="{BB962C8B-B14F-4D97-AF65-F5344CB8AC3E}">
        <p14:creationId xmlns:p14="http://schemas.microsoft.com/office/powerpoint/2010/main" val="716491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92696"/>
            <a:ext cx="8064896" cy="1143000"/>
          </a:xfrm>
        </p:spPr>
        <p:txBody>
          <a:bodyPr/>
          <a:lstStyle/>
          <a:p>
            <a:r>
              <a:rPr lang="en-GB" dirty="0" smtClean="0"/>
              <a:t>Negative lifestyle choices</a:t>
            </a:r>
            <a:endParaRPr lang="en-GB" dirty="0"/>
          </a:p>
        </p:txBody>
      </p:sp>
      <p:sp>
        <p:nvSpPr>
          <p:cNvPr id="3" name="Content Placeholder 2"/>
          <p:cNvSpPr>
            <a:spLocks noGrp="1"/>
          </p:cNvSpPr>
          <p:nvPr>
            <p:ph sz="quarter" idx="13"/>
          </p:nvPr>
        </p:nvSpPr>
        <p:spPr>
          <a:xfrm>
            <a:off x="179512" y="1988840"/>
            <a:ext cx="8784976" cy="4464496"/>
          </a:xfrm>
        </p:spPr>
        <p:txBody>
          <a:bodyPr>
            <a:normAutofit fontScale="92500"/>
          </a:bodyPr>
          <a:lstStyle/>
          <a:p>
            <a:pPr marL="45720" indent="0">
              <a:buNone/>
            </a:pPr>
            <a:r>
              <a:rPr lang="en-GB" sz="3200" dirty="0" smtClean="0"/>
              <a:t>Cover your notes from the previous slide. Can you name:</a:t>
            </a:r>
          </a:p>
          <a:p>
            <a:r>
              <a:rPr lang="en-GB" sz="3200" dirty="0" smtClean="0"/>
              <a:t>Two health problems associated with smoking.</a:t>
            </a:r>
          </a:p>
          <a:p>
            <a:r>
              <a:rPr lang="en-GB" sz="3200" dirty="0" smtClean="0"/>
              <a:t>Two health problems associated with alcohol.</a:t>
            </a:r>
          </a:p>
          <a:p>
            <a:r>
              <a:rPr lang="en-GB" sz="3200" dirty="0" smtClean="0"/>
              <a:t>The definition of a drug.</a:t>
            </a:r>
          </a:p>
          <a:p>
            <a:r>
              <a:rPr lang="en-GB" sz="3200" dirty="0" smtClean="0"/>
              <a:t>Three ways in which drugs can be categorised.</a:t>
            </a:r>
          </a:p>
          <a:p>
            <a:endParaRPr lang="en-GB" dirty="0" smtClean="0"/>
          </a:p>
          <a:p>
            <a:endParaRPr lang="en-GB" dirty="0"/>
          </a:p>
        </p:txBody>
      </p:sp>
    </p:spTree>
    <p:extLst>
      <p:ext uri="{BB962C8B-B14F-4D97-AF65-F5344CB8AC3E}">
        <p14:creationId xmlns:p14="http://schemas.microsoft.com/office/powerpoint/2010/main" val="424450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363272" cy="1066800"/>
          </a:xfrm>
        </p:spPr>
        <p:txBody>
          <a:bodyPr>
            <a:normAutofit fontScale="90000"/>
          </a:bodyPr>
          <a:lstStyle/>
          <a:p>
            <a:pPr algn="ctr"/>
            <a:r>
              <a:rPr lang="en-GB" dirty="0" smtClean="0"/>
              <a:t>Other components which can affect your health</a:t>
            </a:r>
            <a:endParaRPr lang="en-GB" dirty="0"/>
          </a:p>
        </p:txBody>
      </p:sp>
      <p:sp>
        <p:nvSpPr>
          <p:cNvPr id="3" name="Content Placeholder 2"/>
          <p:cNvSpPr>
            <a:spLocks noGrp="1"/>
          </p:cNvSpPr>
          <p:nvPr>
            <p:ph sz="quarter" idx="13"/>
          </p:nvPr>
        </p:nvSpPr>
        <p:spPr>
          <a:xfrm>
            <a:off x="179512" y="1844824"/>
            <a:ext cx="8784976" cy="4896544"/>
          </a:xfrm>
        </p:spPr>
        <p:txBody>
          <a:bodyPr/>
          <a:lstStyle/>
          <a:p>
            <a:r>
              <a:rPr lang="en-GB" dirty="0" smtClean="0"/>
              <a:t>Sex education at school deals with individual’s development</a:t>
            </a:r>
          </a:p>
          <a:p>
            <a:r>
              <a:rPr lang="en-GB" dirty="0" smtClean="0"/>
              <a:t>Family life education looks at social development</a:t>
            </a:r>
          </a:p>
          <a:p>
            <a:r>
              <a:rPr lang="en-GB" dirty="0" smtClean="0"/>
              <a:t>Safety in different environments </a:t>
            </a:r>
          </a:p>
          <a:p>
            <a:r>
              <a:rPr lang="en-GB" dirty="0" smtClean="0"/>
              <a:t>Health related exercise</a:t>
            </a:r>
          </a:p>
          <a:p>
            <a:r>
              <a:rPr lang="en-GB" dirty="0" smtClean="0"/>
              <a:t>Nutritional links</a:t>
            </a:r>
          </a:p>
          <a:p>
            <a:r>
              <a:rPr lang="en-GB" dirty="0" smtClean="0"/>
              <a:t>Personal hygiene</a:t>
            </a:r>
          </a:p>
          <a:p>
            <a:pPr lvl="1"/>
            <a:r>
              <a:rPr lang="en-GB" dirty="0" smtClean="0"/>
              <a:t>Washing regularly</a:t>
            </a:r>
          </a:p>
          <a:p>
            <a:pPr lvl="1"/>
            <a:r>
              <a:rPr lang="en-GB" dirty="0" smtClean="0"/>
              <a:t>Upkeep of kit</a:t>
            </a:r>
          </a:p>
          <a:p>
            <a:r>
              <a:rPr lang="en-GB" dirty="0" smtClean="0"/>
              <a:t>Psychological aspects of stress management </a:t>
            </a:r>
            <a:r>
              <a:rPr lang="en-GB" dirty="0" err="1" smtClean="0"/>
              <a:t>etc</a:t>
            </a:r>
            <a:endParaRPr lang="en-GB" dirty="0" smtClean="0"/>
          </a:p>
          <a:p>
            <a:endParaRPr lang="en-GB" dirty="0"/>
          </a:p>
        </p:txBody>
      </p:sp>
    </p:spTree>
    <p:extLst>
      <p:ext uri="{BB962C8B-B14F-4D97-AF65-F5344CB8AC3E}">
        <p14:creationId xmlns:p14="http://schemas.microsoft.com/office/powerpoint/2010/main" val="1764496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363272" cy="1066800"/>
          </a:xfrm>
        </p:spPr>
        <p:txBody>
          <a:bodyPr>
            <a:normAutofit/>
          </a:bodyPr>
          <a:lstStyle/>
          <a:p>
            <a:pPr algn="l"/>
            <a:r>
              <a:rPr lang="en-GB" dirty="0" smtClean="0"/>
              <a:t>Healthy active lifestyle</a:t>
            </a:r>
            <a:endParaRPr lang="en-GB" dirty="0"/>
          </a:p>
        </p:txBody>
      </p:sp>
      <p:sp>
        <p:nvSpPr>
          <p:cNvPr id="3" name="Content Placeholder 2"/>
          <p:cNvSpPr>
            <a:spLocks noGrp="1"/>
          </p:cNvSpPr>
          <p:nvPr>
            <p:ph sz="quarter" idx="13"/>
          </p:nvPr>
        </p:nvSpPr>
        <p:spPr>
          <a:xfrm>
            <a:off x="179512" y="1556792"/>
            <a:ext cx="8784976" cy="5184576"/>
          </a:xfrm>
        </p:spPr>
        <p:txBody>
          <a:bodyPr/>
          <a:lstStyle/>
          <a:p>
            <a:pPr marL="45720" indent="0">
              <a:buNone/>
            </a:pPr>
            <a:r>
              <a:rPr lang="en-GB" dirty="0" smtClean="0"/>
              <a:t>One of the best ways to get exercise is to include physical activity into your daily routine. List as many ways as you can think of that an individual could do this.</a:t>
            </a:r>
          </a:p>
          <a:p>
            <a:pPr marL="45720" indent="0">
              <a:buNone/>
            </a:pPr>
            <a:endParaRPr lang="en-GB" dirty="0" smtClean="0"/>
          </a:p>
          <a:p>
            <a:r>
              <a:rPr lang="en-GB" dirty="0" smtClean="0"/>
              <a:t>Walk when you can instead of driving</a:t>
            </a:r>
          </a:p>
          <a:p>
            <a:r>
              <a:rPr lang="en-GB" dirty="0" smtClean="0"/>
              <a:t>Use a bike when you can</a:t>
            </a:r>
          </a:p>
          <a:p>
            <a:r>
              <a:rPr lang="en-GB" dirty="0" smtClean="0"/>
              <a:t>Walk up stairs instead of using a lift or escalators</a:t>
            </a:r>
          </a:p>
          <a:p>
            <a:r>
              <a:rPr lang="en-GB" dirty="0" smtClean="0"/>
              <a:t>Join a gym or sports club</a:t>
            </a:r>
          </a:p>
          <a:p>
            <a:r>
              <a:rPr lang="en-GB" dirty="0" smtClean="0"/>
              <a:t>Get a dog!</a:t>
            </a:r>
          </a:p>
          <a:p>
            <a:endParaRPr lang="en-GB" dirty="0"/>
          </a:p>
        </p:txBody>
      </p:sp>
    </p:spTree>
    <p:extLst>
      <p:ext uri="{BB962C8B-B14F-4D97-AF65-F5344CB8AC3E}">
        <p14:creationId xmlns:p14="http://schemas.microsoft.com/office/powerpoint/2010/main" val="29057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363272" cy="1066800"/>
          </a:xfrm>
        </p:spPr>
        <p:txBody>
          <a:bodyPr>
            <a:normAutofit/>
          </a:bodyPr>
          <a:lstStyle/>
          <a:p>
            <a:pPr algn="l"/>
            <a:r>
              <a:rPr lang="en-GB" dirty="0" smtClean="0"/>
              <a:t>Benefits of exercise…</a:t>
            </a:r>
            <a:endParaRPr lang="en-GB" dirty="0"/>
          </a:p>
        </p:txBody>
      </p:sp>
      <p:graphicFrame>
        <p:nvGraphicFramePr>
          <p:cNvPr id="4" name="Diagram 3"/>
          <p:cNvGraphicFramePr/>
          <p:nvPr>
            <p:extLst>
              <p:ext uri="{D42A27DB-BD31-4B8C-83A1-F6EECF244321}">
                <p14:modId xmlns:p14="http://schemas.microsoft.com/office/powerpoint/2010/main" val="2687467660"/>
              </p:ext>
            </p:extLst>
          </p:nvPr>
        </p:nvGraphicFramePr>
        <p:xfrm>
          <a:off x="-756592" y="1268760"/>
          <a:ext cx="10657184"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57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424936" cy="1143000"/>
          </a:xfrm>
        </p:spPr>
        <p:txBody>
          <a:bodyPr/>
          <a:lstStyle/>
          <a:p>
            <a:pPr marL="0" indent="0" algn="ctr">
              <a:buNone/>
            </a:pPr>
            <a:r>
              <a:rPr lang="en-GB" dirty="0" smtClean="0"/>
              <a:t>Exam Questions</a:t>
            </a:r>
            <a:endParaRPr lang="en-GB" dirty="0"/>
          </a:p>
        </p:txBody>
      </p:sp>
      <p:sp>
        <p:nvSpPr>
          <p:cNvPr id="3" name="Content Placeholder 2"/>
          <p:cNvSpPr>
            <a:spLocks noGrp="1"/>
          </p:cNvSpPr>
          <p:nvPr>
            <p:ph sz="quarter" idx="13"/>
          </p:nvPr>
        </p:nvSpPr>
        <p:spPr>
          <a:xfrm>
            <a:off x="179512" y="1412776"/>
            <a:ext cx="8784976" cy="5058896"/>
          </a:xfrm>
        </p:spPr>
        <p:txBody>
          <a:bodyPr>
            <a:normAutofit lnSpcReduction="10000"/>
          </a:bodyPr>
          <a:lstStyle/>
          <a:p>
            <a:pPr marL="502920" indent="-457200">
              <a:buFont typeface="+mj-lt"/>
              <a:buAutoNum type="arabicPeriod"/>
            </a:pPr>
            <a:r>
              <a:rPr lang="en-GB" sz="2400" dirty="0"/>
              <a:t>Give a general definition of what good health is</a:t>
            </a:r>
            <a:r>
              <a:rPr lang="en-GB" sz="2400" dirty="0" smtClean="0"/>
              <a:t>. (</a:t>
            </a:r>
            <a:r>
              <a:rPr lang="en-GB" sz="2400" dirty="0"/>
              <a:t>1 mark</a:t>
            </a:r>
            <a:r>
              <a:rPr lang="en-GB" sz="2400" dirty="0" smtClean="0"/>
              <a:t>)</a:t>
            </a:r>
          </a:p>
          <a:p>
            <a:pPr marL="502920" indent="-457200">
              <a:buFont typeface="+mj-lt"/>
              <a:buAutoNum type="arabicPeriod"/>
            </a:pPr>
            <a:r>
              <a:rPr lang="en-GB" sz="2400" dirty="0" smtClean="0"/>
              <a:t>State two </a:t>
            </a:r>
            <a:r>
              <a:rPr lang="en-GB" sz="2400" dirty="0"/>
              <a:t>exercise habits that could easily be used in everyday life. (2 marks</a:t>
            </a:r>
            <a:r>
              <a:rPr lang="en-GB" sz="2400" dirty="0" smtClean="0"/>
              <a:t>)</a:t>
            </a:r>
          </a:p>
          <a:p>
            <a:pPr marL="502920" indent="-457200">
              <a:buFont typeface="+mj-lt"/>
              <a:buAutoNum type="arabicPeriod"/>
            </a:pPr>
            <a:r>
              <a:rPr lang="en-GB" sz="2400" dirty="0" smtClean="0"/>
              <a:t>Name two </a:t>
            </a:r>
            <a:r>
              <a:rPr lang="en-GB" sz="2400" dirty="0"/>
              <a:t>health problems associated with smoking</a:t>
            </a:r>
            <a:r>
              <a:rPr lang="en-GB" sz="2400" dirty="0" smtClean="0"/>
              <a:t>.       (2 marks)</a:t>
            </a:r>
          </a:p>
          <a:p>
            <a:pPr marL="502920" indent="-457200">
              <a:buFont typeface="+mj-lt"/>
              <a:buAutoNum type="arabicPeriod"/>
            </a:pPr>
            <a:r>
              <a:rPr lang="en-GB" sz="2400" dirty="0"/>
              <a:t>State </a:t>
            </a:r>
            <a:r>
              <a:rPr lang="en-GB" sz="2400" dirty="0" smtClean="0"/>
              <a:t>three reasons </a:t>
            </a:r>
            <a:r>
              <a:rPr lang="en-GB" sz="2400" dirty="0"/>
              <a:t>why taking part in regular exercise can improve your health. </a:t>
            </a:r>
            <a:r>
              <a:rPr lang="en-GB" sz="2400" dirty="0" smtClean="0"/>
              <a:t>(3 </a:t>
            </a:r>
            <a:r>
              <a:rPr lang="en-GB" sz="2400" dirty="0"/>
              <a:t>marks)</a:t>
            </a:r>
          </a:p>
          <a:p>
            <a:pPr marL="45720" indent="0">
              <a:buNone/>
            </a:pPr>
            <a:endParaRPr lang="en-GB" sz="2400" dirty="0" smtClean="0"/>
          </a:p>
          <a:p>
            <a:pPr marL="45720" indent="0">
              <a:buNone/>
            </a:pPr>
            <a:r>
              <a:rPr lang="en-GB" sz="2400" dirty="0" smtClean="0"/>
              <a:t>What was your total out of 8?</a:t>
            </a:r>
          </a:p>
          <a:p>
            <a:pPr marL="45720" indent="0">
              <a:buNone/>
            </a:pPr>
            <a:r>
              <a:rPr lang="en-GB" sz="2400" dirty="0" smtClean="0"/>
              <a:t>4 or less = more revision essential!</a:t>
            </a:r>
          </a:p>
          <a:p>
            <a:pPr marL="45720" indent="0">
              <a:buNone/>
            </a:pPr>
            <a:r>
              <a:rPr lang="en-GB" sz="2400" dirty="0" smtClean="0"/>
              <a:t>4-7 = good effort</a:t>
            </a:r>
          </a:p>
          <a:p>
            <a:pPr marL="45720" indent="0">
              <a:buNone/>
            </a:pPr>
            <a:r>
              <a:rPr lang="en-GB" sz="2400" dirty="0" smtClean="0"/>
              <a:t>8 = </a:t>
            </a:r>
            <a:r>
              <a:rPr lang="en-GB" sz="2400" smtClean="0"/>
              <a:t>top banana!</a:t>
            </a:r>
            <a:endParaRPr lang="en-GB" sz="2400" dirty="0"/>
          </a:p>
          <a:p>
            <a:pPr marL="502920" indent="-457200">
              <a:buFont typeface="+mj-lt"/>
              <a:buAutoNum type="arabicPeriod"/>
            </a:pPr>
            <a:endParaRPr lang="en-GB" sz="2400" dirty="0" smtClean="0"/>
          </a:p>
          <a:p>
            <a:pPr marL="502920" indent="-457200">
              <a:buFont typeface="+mj-lt"/>
              <a:buAutoNum type="arabicPeriod"/>
            </a:pPr>
            <a:endParaRPr lang="en-GB" sz="2400" dirty="0" smtClean="0"/>
          </a:p>
          <a:p>
            <a:endParaRPr lang="en-GB" dirty="0"/>
          </a:p>
        </p:txBody>
      </p:sp>
    </p:spTree>
    <p:extLst>
      <p:ext uri="{BB962C8B-B14F-4D97-AF65-F5344CB8AC3E}">
        <p14:creationId xmlns:p14="http://schemas.microsoft.com/office/powerpoint/2010/main" val="3318340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71</TotalTime>
  <Words>391</Words>
  <Application>Microsoft Office PowerPoint</Application>
  <PresentationFormat>On-screen Show (4:3)</PresentationFormat>
  <Paragraphs>63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Slipstream</vt:lpstr>
      <vt:lpstr>Health, Fitness and Lifestyle</vt:lpstr>
      <vt:lpstr>Health</vt:lpstr>
      <vt:lpstr>Lifestyle choices which damage health</vt:lpstr>
      <vt:lpstr>Negative lifestyle choices</vt:lpstr>
      <vt:lpstr>Other components which can affect your health</vt:lpstr>
      <vt:lpstr>Healthy active lifestyle</vt:lpstr>
      <vt:lpstr>Benefits of exercise…</vt:lpstr>
      <vt:lpstr>Exam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Fitness</dc:title>
  <dc:creator>mway</dc:creator>
  <cp:lastModifiedBy>jamie</cp:lastModifiedBy>
  <cp:revision>26</cp:revision>
  <dcterms:created xsi:type="dcterms:W3CDTF">2011-09-12T06:44:10Z</dcterms:created>
  <dcterms:modified xsi:type="dcterms:W3CDTF">2015-08-13T12:10:50Z</dcterms:modified>
</cp:coreProperties>
</file>