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7" r:id="rId5"/>
    <p:sldId id="259" r:id="rId6"/>
    <p:sldId id="263" r:id="rId7"/>
    <p:sldId id="260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5D92-758C-487F-A028-8A714291BA33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4007-7B2D-494C-87EF-D7ACCEE9A4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5D92-758C-487F-A028-8A714291BA33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4007-7B2D-494C-87EF-D7ACCEE9A4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5D92-758C-487F-A028-8A714291BA33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4007-7B2D-494C-87EF-D7ACCEE9A4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5D92-758C-487F-A028-8A714291BA33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4007-7B2D-494C-87EF-D7ACCEE9A4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5D92-758C-487F-A028-8A714291BA33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4007-7B2D-494C-87EF-D7ACCEE9A4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5D92-758C-487F-A028-8A714291BA33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4007-7B2D-494C-87EF-D7ACCEE9A4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5D92-758C-487F-A028-8A714291BA33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4007-7B2D-494C-87EF-D7ACCEE9A4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5D92-758C-487F-A028-8A714291BA33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4007-7B2D-494C-87EF-D7ACCEE9A4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5D92-758C-487F-A028-8A714291BA33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4007-7B2D-494C-87EF-D7ACCEE9A4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5D92-758C-487F-A028-8A714291BA33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4007-7B2D-494C-87EF-D7ACCEE9A4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5D92-758C-487F-A028-8A714291BA33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FD4007-7B2D-494C-87EF-D7ACCEE9A445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DE5D92-758C-487F-A028-8A714291BA33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FD4007-7B2D-494C-87EF-D7ACCEE9A445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Muscular System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908648"/>
            <a:ext cx="8568952" cy="1752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GB" dirty="0" smtClean="0"/>
              <a:t>Identify different types of muscle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Name the main muscles 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Understand the way in which muscles enable movement to occur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Test your knowledge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6958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Name the two muscles of the upper arm and the two muscles of the upper leg. (2 marks)</a:t>
            </a:r>
          </a:p>
          <a:p>
            <a:r>
              <a:rPr lang="en-GB" dirty="0" smtClean="0"/>
              <a:t>Name the 3 types of muscle. (3 marks)</a:t>
            </a:r>
          </a:p>
          <a:p>
            <a:r>
              <a:rPr lang="en-GB" dirty="0" smtClean="0"/>
              <a:t>What is the difference between an agonist and an antagonist? (1 mark)</a:t>
            </a:r>
          </a:p>
          <a:p>
            <a:r>
              <a:rPr lang="en-GB" dirty="0" smtClean="0"/>
              <a:t>Define the term ‘insertion’. (1 mark)</a:t>
            </a:r>
          </a:p>
          <a:p>
            <a:r>
              <a:rPr lang="en-GB" dirty="0" smtClean="0"/>
              <a:t>What do adductor muscles do? (1 mark)</a:t>
            </a:r>
          </a:p>
          <a:p>
            <a:r>
              <a:rPr lang="en-GB" dirty="0" smtClean="0"/>
              <a:t>Define the two types of isotonic muscle contractions (2 marks)</a:t>
            </a:r>
          </a:p>
          <a:p>
            <a:r>
              <a:rPr lang="en-GB" dirty="0" smtClean="0"/>
              <a:t>Other than a gymnastic event, give a sporting example of when an isometric contraction will take place. (1 mark)</a:t>
            </a:r>
          </a:p>
          <a:p>
            <a:r>
              <a:rPr lang="en-GB" dirty="0" smtClean="0"/>
              <a:t>When kicking a football which muscle is the prime mover? (1 mark)</a:t>
            </a:r>
          </a:p>
          <a:p>
            <a:pPr marL="0" indent="0">
              <a:buNone/>
            </a:pPr>
            <a:r>
              <a:rPr lang="en-GB" dirty="0" smtClean="0"/>
              <a:t>Total = 12 marks</a:t>
            </a:r>
          </a:p>
          <a:p>
            <a:pPr marL="0" indent="0">
              <a:buNone/>
            </a:pPr>
            <a:r>
              <a:rPr lang="en-GB" dirty="0" smtClean="0"/>
              <a:t>6 or less = not great, revision tonight!</a:t>
            </a:r>
          </a:p>
          <a:p>
            <a:pPr marL="0" indent="0">
              <a:buNone/>
            </a:pPr>
            <a:r>
              <a:rPr lang="en-GB" dirty="0" smtClean="0"/>
              <a:t>7-11 = a decent effort on a tough topic</a:t>
            </a:r>
          </a:p>
          <a:p>
            <a:pPr marL="0" indent="0">
              <a:buNone/>
            </a:pPr>
            <a:r>
              <a:rPr lang="en-GB" dirty="0" smtClean="0"/>
              <a:t>12 = you the man (or woman)!!!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99560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Skeletal muscles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1979712" y="1900163"/>
            <a:ext cx="4680520" cy="4823470"/>
            <a:chOff x="1979712" y="1900163"/>
            <a:chExt cx="4680520" cy="4823470"/>
          </a:xfrm>
        </p:grpSpPr>
        <p:grpSp>
          <p:nvGrpSpPr>
            <p:cNvPr id="6" name="Group 5"/>
            <p:cNvGrpSpPr/>
            <p:nvPr/>
          </p:nvGrpSpPr>
          <p:grpSpPr>
            <a:xfrm>
              <a:off x="1979712" y="1900163"/>
              <a:ext cx="4680520" cy="4823470"/>
              <a:chOff x="1995222" y="2107367"/>
              <a:chExt cx="4176464" cy="4610042"/>
            </a:xfrm>
          </p:grpSpPr>
          <p:pic>
            <p:nvPicPr>
              <p:cNvPr id="15362" name="Picture 2" descr="http://edu.glogster.com/media/5/34/7/90/34079019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995222" y="2123299"/>
                <a:ext cx="4176464" cy="4594110"/>
              </a:xfrm>
              <a:prstGeom prst="rect">
                <a:avLst/>
              </a:prstGeom>
              <a:noFill/>
            </p:spPr>
          </p:pic>
          <p:sp>
            <p:nvSpPr>
              <p:cNvPr id="5" name="Rectangle 4"/>
              <p:cNvSpPr/>
              <p:nvPr/>
            </p:nvSpPr>
            <p:spPr>
              <a:xfrm>
                <a:off x="2959021" y="2107367"/>
                <a:ext cx="1296144" cy="3600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3707904" y="6237312"/>
              <a:ext cx="1872208" cy="37670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218" y="1700808"/>
            <a:ext cx="8013829" cy="1800200"/>
          </a:xfrm>
        </p:spPr>
        <p:txBody>
          <a:bodyPr>
            <a:normAutofit fontScale="92500"/>
          </a:bodyPr>
          <a:lstStyle/>
          <a:p>
            <a:pPr algn="l"/>
            <a:r>
              <a:rPr lang="en-GB" dirty="0" smtClean="0"/>
              <a:t>In small groups choose one volunteer to be your model. Write the each of the 10 muscles listed below on post-it notes and stick them in the correct place. </a:t>
            </a:r>
            <a:endParaRPr lang="en-GB" dirty="0"/>
          </a:p>
          <a:p>
            <a:pPr algn="l"/>
            <a:r>
              <a:rPr lang="en-GB" dirty="0" smtClean="0"/>
              <a:t>You have 3 minutes to try to score full marks!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159" y="548680"/>
            <a:ext cx="7851648" cy="1008112"/>
          </a:xfrm>
        </p:spPr>
        <p:txBody>
          <a:bodyPr/>
          <a:lstStyle/>
          <a:p>
            <a:pPr algn="l"/>
            <a:r>
              <a:rPr lang="en-GB" dirty="0" smtClean="0"/>
              <a:t>Label your volunteer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345696">
            <a:off x="2662766" y="358089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LATISSIMUS DORSI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 rot="659161">
            <a:off x="4372456" y="6277286"/>
            <a:ext cx="2473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HAMSTRINGS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-108520" y="4430390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GASTROCNEMIUS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 rot="599849">
            <a:off x="6325505" y="464255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TRICEPS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 rot="20883635">
            <a:off x="1240052" y="5069426"/>
            <a:ext cx="2894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TRAPEZIUS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 rot="19951361">
            <a:off x="2968775" y="4622656"/>
            <a:ext cx="2882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DELTOIDS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839517" y="5614629"/>
            <a:ext cx="2769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QUADRICEPS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 rot="771905">
            <a:off x="4726707" y="523571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ABDOMINALS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 rot="20943193">
            <a:off x="6696512" y="5814977"/>
            <a:ext cx="215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PECTORALS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 rot="667892">
            <a:off x="731823" y="593431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BICEPS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810363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muscle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There are 3 types of muscle...</a:t>
            </a:r>
          </a:p>
          <a:p>
            <a:pPr>
              <a:buNone/>
            </a:pPr>
            <a:endParaRPr lang="en-GB" sz="2000" dirty="0" smtClean="0"/>
          </a:p>
          <a:p>
            <a:pPr marL="514350" indent="-514350">
              <a:buNone/>
            </a:pPr>
            <a:r>
              <a:rPr lang="en-GB" sz="1900" b="1" dirty="0" smtClean="0"/>
              <a:t>Skeletal muscle (Voluntary muscle)</a:t>
            </a:r>
          </a:p>
          <a:p>
            <a:pPr marL="514350" indent="-514350"/>
            <a:r>
              <a:rPr lang="en-GB" sz="1900" dirty="0" smtClean="0"/>
              <a:t>Majority of muscles in the body</a:t>
            </a:r>
          </a:p>
          <a:p>
            <a:pPr marL="514350" indent="-514350"/>
            <a:r>
              <a:rPr lang="en-GB" sz="1900" dirty="0" smtClean="0"/>
              <a:t>Help give the body shape</a:t>
            </a:r>
          </a:p>
          <a:p>
            <a:pPr marL="514350" indent="-514350"/>
            <a:r>
              <a:rPr lang="en-GB" sz="1900" dirty="0" smtClean="0"/>
              <a:t>Only act under conscious control</a:t>
            </a:r>
          </a:p>
          <a:p>
            <a:pPr marL="514350" indent="-514350">
              <a:buNone/>
            </a:pPr>
            <a:r>
              <a:rPr lang="en-GB" sz="1900" b="1" dirty="0" smtClean="0"/>
              <a:t>Cardiac muscle</a:t>
            </a:r>
          </a:p>
          <a:p>
            <a:pPr marL="514350" indent="-514350"/>
            <a:r>
              <a:rPr lang="en-GB" sz="1900" dirty="0" smtClean="0"/>
              <a:t>Found in the walls of the heart</a:t>
            </a:r>
          </a:p>
          <a:p>
            <a:pPr marL="514350" indent="-514350"/>
            <a:r>
              <a:rPr lang="en-GB" sz="1900" dirty="0" smtClean="0"/>
              <a:t>Work without conscious control- ensuring heart continues beating</a:t>
            </a:r>
          </a:p>
          <a:p>
            <a:pPr marL="514350" indent="-514350">
              <a:buNone/>
            </a:pPr>
            <a:r>
              <a:rPr lang="en-GB" sz="1900" b="1" dirty="0" smtClean="0"/>
              <a:t>Involuntary muscle</a:t>
            </a:r>
          </a:p>
          <a:p>
            <a:pPr marL="514350" indent="-514350"/>
            <a:r>
              <a:rPr lang="en-GB" sz="1900" dirty="0" smtClean="0"/>
              <a:t>Found in the walls of the intestines and blood vessels</a:t>
            </a:r>
          </a:p>
          <a:p>
            <a:pPr marL="514350" indent="-514350"/>
            <a:r>
              <a:rPr lang="en-GB" sz="1900" dirty="0" smtClean="0"/>
              <a:t>Work without conscious control- ensuring crucial body functions continue</a:t>
            </a:r>
          </a:p>
          <a:p>
            <a:pPr marL="514350" indent="-514350"/>
            <a:endParaRPr lang="en-GB" sz="2000" dirty="0" smtClean="0"/>
          </a:p>
          <a:p>
            <a:pPr marL="514350" indent="-514350"/>
            <a:endParaRPr lang="en-GB" sz="2000" dirty="0"/>
          </a:p>
        </p:txBody>
      </p:sp>
      <p:pic>
        <p:nvPicPr>
          <p:cNvPr id="1026" name="Picture 2" descr="http://4.bp.blogspot.com/_Z2lCle-AtKQ/SGz_Vqe_vII/AAAAAAAABCM/usUZy2TG7mI/s200/types+of+muscle+tissue.jpg"/>
          <p:cNvPicPr>
            <a:picLocks noChangeAspect="1" noChangeArrowheads="1"/>
          </p:cNvPicPr>
          <p:nvPr/>
        </p:nvPicPr>
        <p:blipFill>
          <a:blip r:embed="rId2" cstate="print"/>
          <a:srcRect t="3590" b="19203"/>
          <a:stretch>
            <a:fillRect/>
          </a:stretch>
        </p:blipFill>
        <p:spPr bwMode="auto">
          <a:xfrm>
            <a:off x="4716015" y="2276872"/>
            <a:ext cx="4166417" cy="226779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Muscles and Movement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35480"/>
            <a:ext cx="8435280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000" dirty="0" smtClean="0"/>
              <a:t>Muscles can only pull on bones...</a:t>
            </a:r>
          </a:p>
          <a:p>
            <a:r>
              <a:rPr lang="en-GB" sz="2000" dirty="0" smtClean="0"/>
              <a:t>This is why they work in Antagonistic pairs with one pulling in one direction while the other relaxes (and vice versa)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1800" b="1" dirty="0" smtClean="0"/>
              <a:t>Agonist (Prime mover)</a:t>
            </a:r>
          </a:p>
          <a:p>
            <a:r>
              <a:rPr lang="en-GB" sz="1800" dirty="0" smtClean="0"/>
              <a:t>Muscle that initiates movement by contracting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b="1" dirty="0" smtClean="0"/>
              <a:t>Antagonist</a:t>
            </a:r>
          </a:p>
          <a:p>
            <a:r>
              <a:rPr lang="en-GB" sz="1800" dirty="0" smtClean="0"/>
              <a:t>Muscle which relaxes to allow movement to occur</a:t>
            </a:r>
          </a:p>
          <a:p>
            <a:pPr>
              <a:buNone/>
            </a:pPr>
            <a:endParaRPr lang="en-GB" sz="1800" b="1" dirty="0" smtClean="0"/>
          </a:p>
          <a:p>
            <a:pPr>
              <a:buNone/>
            </a:pPr>
            <a:r>
              <a:rPr lang="en-GB" sz="1800" b="1" dirty="0" smtClean="0"/>
              <a:t>Origin</a:t>
            </a:r>
          </a:p>
          <a:p>
            <a:r>
              <a:rPr lang="en-GB" sz="1800" dirty="0" smtClean="0"/>
              <a:t>End of muscle attached to fixed bone</a:t>
            </a:r>
          </a:p>
          <a:p>
            <a:pPr>
              <a:buNone/>
            </a:pPr>
            <a:endParaRPr lang="en-GB" sz="1800" b="1" dirty="0" smtClean="0"/>
          </a:p>
          <a:p>
            <a:pPr>
              <a:buNone/>
            </a:pPr>
            <a:r>
              <a:rPr lang="en-GB" sz="1800" b="1" dirty="0" smtClean="0"/>
              <a:t>Insertion</a:t>
            </a:r>
          </a:p>
          <a:p>
            <a:r>
              <a:rPr lang="en-GB" sz="1800" dirty="0" smtClean="0"/>
              <a:t>End of muscle attached to bone which moves</a:t>
            </a:r>
          </a:p>
          <a:p>
            <a:pPr algn="r">
              <a:buNone/>
            </a:pPr>
            <a:endParaRPr lang="en-GB" sz="2000" b="1" dirty="0"/>
          </a:p>
        </p:txBody>
      </p:sp>
      <p:pic>
        <p:nvPicPr>
          <p:cNvPr id="16386" name="Picture 2" descr="http://www.student.loretto.org/humanbiology/BioLinks/chp4/media/c210f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797152"/>
            <a:ext cx="3575046" cy="18002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quiz!</a:t>
            </a:r>
            <a:endParaRPr lang="en-GB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764704"/>
            <a:ext cx="30289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2204864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Look at the diagram above: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Name the muscle which is working during this exercise   (1 mark)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What type of muscle is it? (1 mark)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With which muscle does it work to form an antagonistic pair? (1 mark)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Name the type of movement occurring at the knee joint from the first position into the second. (1 mark)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 biceps and triceps also work as an antagonistic pair. When lifting the weight for a bicep curl what term could be given to a) the bicep, and b) the </a:t>
            </a:r>
            <a:r>
              <a:rPr lang="en-GB" sz="2400" dirty="0" err="1" smtClean="0"/>
              <a:t>tricep</a:t>
            </a:r>
            <a:r>
              <a:rPr lang="en-GB" sz="2400" dirty="0" smtClean="0"/>
              <a:t>? (2 marks)</a:t>
            </a:r>
          </a:p>
          <a:p>
            <a:r>
              <a:rPr lang="en-GB" sz="2400" dirty="0" smtClean="0"/>
              <a:t>Total = 6 marks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147210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Muscular contractions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507288" cy="4661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Muscles can be grouped according to the movement they enable...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b="1" dirty="0" smtClean="0"/>
              <a:t>Flexors and Extensors</a:t>
            </a:r>
          </a:p>
          <a:p>
            <a:r>
              <a:rPr lang="en-GB" sz="2000" dirty="0" smtClean="0"/>
              <a:t>Bend or straighten a limb by contracting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Name 2 flexor and 2 extensor muscles in your body.</a:t>
            </a:r>
          </a:p>
          <a:p>
            <a:pPr marL="0" indent="0"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b="1" dirty="0" smtClean="0"/>
              <a:t>Adductors and Abductors</a:t>
            </a:r>
          </a:p>
          <a:p>
            <a:r>
              <a:rPr lang="en-GB" sz="2000" dirty="0" smtClean="0"/>
              <a:t>Move limb towards or away from the midline </a:t>
            </a:r>
          </a:p>
          <a:p>
            <a:pPr marL="0" indent="0">
              <a:buNone/>
            </a:pPr>
            <a:r>
              <a:rPr lang="en-GB" sz="2000" dirty="0" smtClean="0"/>
              <a:t>of the body by contracting</a:t>
            </a:r>
          </a:p>
          <a:p>
            <a:pPr marL="0" indent="0"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</p:txBody>
      </p:sp>
      <p:pic>
        <p:nvPicPr>
          <p:cNvPr id="17410" name="Picture 2" descr="http://weight-lifting.forbestbodybuilding.co.uk/wp-content/uploads/weight-lifting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437112"/>
            <a:ext cx="2880320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Types of muscle contraction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36003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When </a:t>
            </a:r>
            <a:r>
              <a:rPr lang="en-GB" dirty="0" smtClean="0"/>
              <a:t>muscles </a:t>
            </a:r>
            <a:r>
              <a:rPr lang="en-GB" dirty="0"/>
              <a:t>contract they do so in one of two ways...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Isotonic contractions</a:t>
            </a:r>
          </a:p>
          <a:p>
            <a:pPr marL="0" indent="0">
              <a:buNone/>
            </a:pPr>
            <a:r>
              <a:rPr lang="en-GB" dirty="0"/>
              <a:t>Where the muscle contraction </a:t>
            </a:r>
            <a:r>
              <a:rPr lang="en-GB" dirty="0" smtClean="0"/>
              <a:t>while moving</a:t>
            </a:r>
            <a:endParaRPr lang="en-GB" dirty="0"/>
          </a:p>
          <a:p>
            <a:r>
              <a:rPr lang="en-GB" dirty="0"/>
              <a:t>Concentric- Shortening of muscle</a:t>
            </a:r>
          </a:p>
          <a:p>
            <a:r>
              <a:rPr lang="en-GB" dirty="0"/>
              <a:t>Eccentric- Lengthening of the muscle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Isometric </a:t>
            </a:r>
            <a:r>
              <a:rPr lang="en-GB" dirty="0"/>
              <a:t>contraction</a:t>
            </a:r>
          </a:p>
          <a:p>
            <a:r>
              <a:rPr lang="en-GB" dirty="0"/>
              <a:t>No movement</a:t>
            </a:r>
          </a:p>
          <a:p>
            <a:r>
              <a:rPr lang="en-GB" dirty="0"/>
              <a:t>Muscles are working to keep joint </a:t>
            </a:r>
            <a:r>
              <a:rPr lang="en-GB" dirty="0" smtClean="0"/>
              <a:t>stable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For the 3 diagrams below discuss with a partner which you think shows an isotonic concentric contraction, which is an isotonic eccentric contraction and which is an isometric contraction.</a:t>
            </a:r>
            <a:endParaRPr lang="en-GB" dirty="0"/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194408"/>
            <a:ext cx="1944216" cy="1368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5149556"/>
            <a:ext cx="2371750" cy="1405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7" y="5013176"/>
            <a:ext cx="2143125" cy="1518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22020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Major muscles in movement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35480"/>
            <a:ext cx="8640960" cy="47338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2000" dirty="0" smtClean="0"/>
              <a:t>The following muscle in pairs (and groups) allow major movement...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b="1" dirty="0" smtClean="0"/>
              <a:t>Biceps and triceps</a:t>
            </a:r>
          </a:p>
          <a:p>
            <a:r>
              <a:rPr lang="en-GB" sz="2000" dirty="0" smtClean="0"/>
              <a:t>Movement in the arm</a:t>
            </a:r>
          </a:p>
          <a:p>
            <a:r>
              <a:rPr lang="en-GB" sz="2000" dirty="0" smtClean="0"/>
              <a:t>Any types of throwing (Javelin, Cricket, Tennis, Volleyball)</a:t>
            </a:r>
          </a:p>
          <a:p>
            <a:pPr>
              <a:buNone/>
            </a:pPr>
            <a:r>
              <a:rPr lang="en-GB" sz="2000" b="1" dirty="0" smtClean="0"/>
              <a:t>Hamstrings and Quadriceps</a:t>
            </a:r>
          </a:p>
          <a:p>
            <a:r>
              <a:rPr lang="en-GB" sz="2000" dirty="0" smtClean="0"/>
              <a:t>Movements in the leg</a:t>
            </a:r>
          </a:p>
          <a:p>
            <a:r>
              <a:rPr lang="en-GB" sz="2000" dirty="0" smtClean="0"/>
              <a:t>Kicking a football and running movements (Sprinting and jogging)</a:t>
            </a:r>
          </a:p>
          <a:p>
            <a:pPr>
              <a:buNone/>
            </a:pPr>
            <a:r>
              <a:rPr lang="en-GB" sz="2000" b="1" dirty="0" smtClean="0"/>
              <a:t>Abdominals</a:t>
            </a:r>
          </a:p>
          <a:p>
            <a:r>
              <a:rPr lang="en-GB" sz="2000" dirty="0" smtClean="0"/>
              <a:t>Allow movement of the core</a:t>
            </a:r>
          </a:p>
          <a:p>
            <a:r>
              <a:rPr lang="en-GB" sz="2000" dirty="0" smtClean="0"/>
              <a:t>Important for keeping body straight upright in a variety of movements</a:t>
            </a:r>
          </a:p>
          <a:p>
            <a:pPr>
              <a:buNone/>
            </a:pPr>
            <a:r>
              <a:rPr lang="en-GB" sz="2000" b="1" dirty="0" smtClean="0"/>
              <a:t>Pectorals</a:t>
            </a:r>
          </a:p>
          <a:p>
            <a:r>
              <a:rPr lang="en-GB" sz="2000" dirty="0" smtClean="0"/>
              <a:t>Allow arm to be raised at the shoulder</a:t>
            </a:r>
          </a:p>
          <a:p>
            <a:r>
              <a:rPr lang="en-GB" sz="2000" dirty="0" smtClean="0"/>
              <a:t>Tennis drive shot, shot putt and swimming strokes</a:t>
            </a:r>
          </a:p>
          <a:p>
            <a:pPr>
              <a:buNone/>
            </a:pPr>
            <a:r>
              <a:rPr lang="en-GB" sz="2000" b="1" dirty="0" err="1" smtClean="0"/>
              <a:t>Gastrocnemius</a:t>
            </a:r>
            <a:endParaRPr lang="en-GB" sz="2000" b="1" dirty="0" smtClean="0"/>
          </a:p>
          <a:p>
            <a:r>
              <a:rPr lang="en-GB" sz="2000" dirty="0" smtClean="0"/>
              <a:t>Initial movements in the legs</a:t>
            </a:r>
          </a:p>
          <a:p>
            <a:r>
              <a:rPr lang="en-GB" sz="2000" dirty="0" smtClean="0"/>
              <a:t>Start of running and take off in jumping</a:t>
            </a:r>
            <a:endParaRPr lang="en-GB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mic Sans M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</TotalTime>
  <Words>716</Words>
  <Application>Microsoft Office PowerPoint</Application>
  <PresentationFormat>On-screen Show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The Muscular System</vt:lpstr>
      <vt:lpstr>Skeletal muscles</vt:lpstr>
      <vt:lpstr>Label your volunteer</vt:lpstr>
      <vt:lpstr>Types of muscle</vt:lpstr>
      <vt:lpstr>Muscles and Movement</vt:lpstr>
      <vt:lpstr>Quick quiz!</vt:lpstr>
      <vt:lpstr>Muscular contractions</vt:lpstr>
      <vt:lpstr>Types of muscle contraction</vt:lpstr>
      <vt:lpstr>Major muscles in movement</vt:lpstr>
      <vt:lpstr>Test your knowledge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Muscular System</dc:title>
  <dc:creator>MWay</dc:creator>
  <cp:lastModifiedBy>jamie</cp:lastModifiedBy>
  <cp:revision>37</cp:revision>
  <dcterms:created xsi:type="dcterms:W3CDTF">2011-09-25T13:11:12Z</dcterms:created>
  <dcterms:modified xsi:type="dcterms:W3CDTF">2015-08-13T12:12:37Z</dcterms:modified>
</cp:coreProperties>
</file>