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191FF-96B2-4F25-BC5D-A38ED1287F3D}" type="doc">
      <dgm:prSet loTypeId="urn:microsoft.com/office/officeart/2005/8/layout/hierarchy3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9693D35-E83A-43F9-A933-903FB4B96438}">
      <dgm:prSet phldrT="[Text]"/>
      <dgm:spPr/>
      <dgm:t>
        <a:bodyPr/>
        <a:lstStyle/>
        <a:p>
          <a:r>
            <a:rPr lang="en-GB" dirty="0" smtClean="0"/>
            <a:t>Basic Skills</a:t>
          </a:r>
          <a:endParaRPr lang="en-GB" dirty="0"/>
        </a:p>
      </dgm:t>
    </dgm:pt>
    <dgm:pt modelId="{AF7A68EA-10A6-41F1-8A0D-85C4EA664512}" type="parTrans" cxnId="{8B58F743-44D2-4D22-A5EA-4A3909033545}">
      <dgm:prSet/>
      <dgm:spPr/>
      <dgm:t>
        <a:bodyPr/>
        <a:lstStyle/>
        <a:p>
          <a:endParaRPr lang="en-GB"/>
        </a:p>
      </dgm:t>
    </dgm:pt>
    <dgm:pt modelId="{9869A0C3-2B9B-4942-A9B5-579FFB44DD48}" type="sibTrans" cxnId="{8B58F743-44D2-4D22-A5EA-4A3909033545}">
      <dgm:prSet/>
      <dgm:spPr/>
      <dgm:t>
        <a:bodyPr/>
        <a:lstStyle/>
        <a:p>
          <a:endParaRPr lang="en-GB"/>
        </a:p>
      </dgm:t>
    </dgm:pt>
    <dgm:pt modelId="{40013B4B-3AE6-472C-9B95-681F68583FD7}">
      <dgm:prSet phldrT="[Text]"/>
      <dgm:spPr/>
      <dgm:t>
        <a:bodyPr/>
        <a:lstStyle/>
        <a:p>
          <a:r>
            <a:rPr lang="en-GB" dirty="0" smtClean="0"/>
            <a:t>Simple skills such as throwing, catching, running and jumping. They are needed before you can move on to attempt higher level skills</a:t>
          </a:r>
          <a:endParaRPr lang="en-GB" dirty="0"/>
        </a:p>
      </dgm:t>
    </dgm:pt>
    <dgm:pt modelId="{26FB0DF7-AE76-49B7-B2B1-3E8DDEEEE5CD}" type="parTrans" cxnId="{180F670D-0246-41D1-9E22-721F41E102BC}">
      <dgm:prSet/>
      <dgm:spPr/>
      <dgm:t>
        <a:bodyPr/>
        <a:lstStyle/>
        <a:p>
          <a:endParaRPr lang="en-GB"/>
        </a:p>
      </dgm:t>
    </dgm:pt>
    <dgm:pt modelId="{EAF9EC8F-1D21-4930-89CC-8B4CA908873B}" type="sibTrans" cxnId="{180F670D-0246-41D1-9E22-721F41E102BC}">
      <dgm:prSet/>
      <dgm:spPr/>
      <dgm:t>
        <a:bodyPr/>
        <a:lstStyle/>
        <a:p>
          <a:endParaRPr lang="en-GB"/>
        </a:p>
      </dgm:t>
    </dgm:pt>
    <dgm:pt modelId="{A949142B-FE00-433B-8860-EC7DB71C5310}">
      <dgm:prSet phldrT="[Text]"/>
      <dgm:spPr/>
      <dgm:t>
        <a:bodyPr/>
        <a:lstStyle/>
        <a:p>
          <a:r>
            <a:rPr lang="en-GB" dirty="0" smtClean="0"/>
            <a:t>Complex Skills</a:t>
          </a:r>
          <a:endParaRPr lang="en-GB" dirty="0"/>
        </a:p>
      </dgm:t>
    </dgm:pt>
    <dgm:pt modelId="{923ABF66-72FE-4FD7-8165-E8E4D8CDEBC5}" type="parTrans" cxnId="{A6F4CBD1-2449-4DCC-BD08-53BF04B43237}">
      <dgm:prSet/>
      <dgm:spPr/>
      <dgm:t>
        <a:bodyPr/>
        <a:lstStyle/>
        <a:p>
          <a:endParaRPr lang="en-GB"/>
        </a:p>
      </dgm:t>
    </dgm:pt>
    <dgm:pt modelId="{C749022D-24E0-4925-945E-8C6B78764746}" type="sibTrans" cxnId="{A6F4CBD1-2449-4DCC-BD08-53BF04B43237}">
      <dgm:prSet/>
      <dgm:spPr/>
      <dgm:t>
        <a:bodyPr/>
        <a:lstStyle/>
        <a:p>
          <a:endParaRPr lang="en-GB"/>
        </a:p>
      </dgm:t>
    </dgm:pt>
    <dgm:pt modelId="{6FB705CF-BED3-4EE3-8C26-332F2F0EECBC}">
      <dgm:prSet phldrT="[Text]"/>
      <dgm:spPr/>
      <dgm:t>
        <a:bodyPr/>
        <a:lstStyle/>
        <a:p>
          <a:r>
            <a:rPr lang="en-GB" dirty="0" smtClean="0"/>
            <a:t>Skills which take quite a long time to learn, involving higher levels of co-ordination and control. Usually sports specific</a:t>
          </a:r>
          <a:endParaRPr lang="en-GB" dirty="0"/>
        </a:p>
      </dgm:t>
    </dgm:pt>
    <dgm:pt modelId="{5177D7A9-0D5D-41A9-8DA0-E6C741AFA961}" type="parTrans" cxnId="{B4819EE4-7986-4326-9620-42C1341180D6}">
      <dgm:prSet/>
      <dgm:spPr/>
      <dgm:t>
        <a:bodyPr/>
        <a:lstStyle/>
        <a:p>
          <a:endParaRPr lang="en-GB"/>
        </a:p>
      </dgm:t>
    </dgm:pt>
    <dgm:pt modelId="{1E8DBC9F-13E5-4570-ABD0-E6038D656105}" type="sibTrans" cxnId="{B4819EE4-7986-4326-9620-42C1341180D6}">
      <dgm:prSet/>
      <dgm:spPr/>
      <dgm:t>
        <a:bodyPr/>
        <a:lstStyle/>
        <a:p>
          <a:endParaRPr lang="en-GB"/>
        </a:p>
      </dgm:t>
    </dgm:pt>
    <dgm:pt modelId="{6AF7D703-E441-408F-80FB-9CB4ADE5CD46}" type="pres">
      <dgm:prSet presAssocID="{8A5191FF-96B2-4F25-BC5D-A38ED1287F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457D569-C203-47FD-A2D6-AC15C64DDCAF}" type="pres">
      <dgm:prSet presAssocID="{29693D35-E83A-43F9-A933-903FB4B96438}" presName="root" presStyleCnt="0"/>
      <dgm:spPr/>
    </dgm:pt>
    <dgm:pt modelId="{EBD40282-88CB-4B98-8E90-B77F0445DC9D}" type="pres">
      <dgm:prSet presAssocID="{29693D35-E83A-43F9-A933-903FB4B96438}" presName="rootComposite" presStyleCnt="0"/>
      <dgm:spPr/>
    </dgm:pt>
    <dgm:pt modelId="{882DF1F6-647A-42EE-88A2-8D351D9A05FB}" type="pres">
      <dgm:prSet presAssocID="{29693D35-E83A-43F9-A933-903FB4B96438}" presName="rootText" presStyleLbl="node1" presStyleIdx="0" presStyleCnt="2"/>
      <dgm:spPr/>
      <dgm:t>
        <a:bodyPr/>
        <a:lstStyle/>
        <a:p>
          <a:endParaRPr lang="en-GB"/>
        </a:p>
      </dgm:t>
    </dgm:pt>
    <dgm:pt modelId="{4713A755-E8D8-46E4-8B1F-F79327380610}" type="pres">
      <dgm:prSet presAssocID="{29693D35-E83A-43F9-A933-903FB4B96438}" presName="rootConnector" presStyleLbl="node1" presStyleIdx="0" presStyleCnt="2"/>
      <dgm:spPr/>
      <dgm:t>
        <a:bodyPr/>
        <a:lstStyle/>
        <a:p>
          <a:endParaRPr lang="en-GB"/>
        </a:p>
      </dgm:t>
    </dgm:pt>
    <dgm:pt modelId="{9D418990-DB93-4A49-A4DE-E54A976E4DDA}" type="pres">
      <dgm:prSet presAssocID="{29693D35-E83A-43F9-A933-903FB4B96438}" presName="childShape" presStyleCnt="0"/>
      <dgm:spPr/>
    </dgm:pt>
    <dgm:pt modelId="{304DA487-CBD2-47BA-80E8-048A79288E20}" type="pres">
      <dgm:prSet presAssocID="{26FB0DF7-AE76-49B7-B2B1-3E8DDEEEE5CD}" presName="Name13" presStyleLbl="parChTrans1D2" presStyleIdx="0" presStyleCnt="2"/>
      <dgm:spPr/>
      <dgm:t>
        <a:bodyPr/>
        <a:lstStyle/>
        <a:p>
          <a:endParaRPr lang="en-GB"/>
        </a:p>
      </dgm:t>
    </dgm:pt>
    <dgm:pt modelId="{D97DD918-1247-4B5C-85C7-5FEEE60809F9}" type="pres">
      <dgm:prSet presAssocID="{40013B4B-3AE6-472C-9B95-681F68583FD7}" presName="childText" presStyleLbl="bgAcc1" presStyleIdx="0" presStyleCnt="2" custScaleX="1702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9F97A1-89A0-4A7B-9F98-C4825A3CFC4B}" type="pres">
      <dgm:prSet presAssocID="{A949142B-FE00-433B-8860-EC7DB71C5310}" presName="root" presStyleCnt="0"/>
      <dgm:spPr/>
    </dgm:pt>
    <dgm:pt modelId="{02C444B9-585C-4ABF-8B5E-11DEEE088E8C}" type="pres">
      <dgm:prSet presAssocID="{A949142B-FE00-433B-8860-EC7DB71C5310}" presName="rootComposite" presStyleCnt="0"/>
      <dgm:spPr/>
    </dgm:pt>
    <dgm:pt modelId="{C77E5CAC-2E87-4AEA-9038-412EF8F077EF}" type="pres">
      <dgm:prSet presAssocID="{A949142B-FE00-433B-8860-EC7DB71C5310}" presName="rootText" presStyleLbl="node1" presStyleIdx="1" presStyleCnt="2"/>
      <dgm:spPr/>
      <dgm:t>
        <a:bodyPr/>
        <a:lstStyle/>
        <a:p>
          <a:endParaRPr lang="en-GB"/>
        </a:p>
      </dgm:t>
    </dgm:pt>
    <dgm:pt modelId="{57F0AFFF-D8E8-4D43-8EB7-4FCEE54DD6E2}" type="pres">
      <dgm:prSet presAssocID="{A949142B-FE00-433B-8860-EC7DB71C5310}" presName="rootConnector" presStyleLbl="node1" presStyleIdx="1" presStyleCnt="2"/>
      <dgm:spPr/>
      <dgm:t>
        <a:bodyPr/>
        <a:lstStyle/>
        <a:p>
          <a:endParaRPr lang="en-GB"/>
        </a:p>
      </dgm:t>
    </dgm:pt>
    <dgm:pt modelId="{1C0BE360-D476-4BD4-85FA-F0041EF6725D}" type="pres">
      <dgm:prSet presAssocID="{A949142B-FE00-433B-8860-EC7DB71C5310}" presName="childShape" presStyleCnt="0"/>
      <dgm:spPr/>
    </dgm:pt>
    <dgm:pt modelId="{04E801C8-7939-4472-85BA-7A6EEBA88368}" type="pres">
      <dgm:prSet presAssocID="{5177D7A9-0D5D-41A9-8DA0-E6C741AFA961}" presName="Name13" presStyleLbl="parChTrans1D2" presStyleIdx="1" presStyleCnt="2"/>
      <dgm:spPr/>
      <dgm:t>
        <a:bodyPr/>
        <a:lstStyle/>
        <a:p>
          <a:endParaRPr lang="en-GB"/>
        </a:p>
      </dgm:t>
    </dgm:pt>
    <dgm:pt modelId="{916B3A2E-7E40-4FE2-986F-6D9460B94619}" type="pres">
      <dgm:prSet presAssocID="{6FB705CF-BED3-4EE3-8C26-332F2F0EECBC}" presName="childText" presStyleLbl="bgAcc1" presStyleIdx="1" presStyleCnt="2" custScaleX="1600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43E6DD9-5B57-4934-A08A-CE63785E4041}" type="presOf" srcId="{6FB705CF-BED3-4EE3-8C26-332F2F0EECBC}" destId="{916B3A2E-7E40-4FE2-986F-6D9460B94619}" srcOrd="0" destOrd="0" presId="urn:microsoft.com/office/officeart/2005/8/layout/hierarchy3"/>
    <dgm:cxn modelId="{D701BED1-01C1-45C7-8D76-098EF700C6C2}" type="presOf" srcId="{A949142B-FE00-433B-8860-EC7DB71C5310}" destId="{57F0AFFF-D8E8-4D43-8EB7-4FCEE54DD6E2}" srcOrd="1" destOrd="0" presId="urn:microsoft.com/office/officeart/2005/8/layout/hierarchy3"/>
    <dgm:cxn modelId="{A6F4CBD1-2449-4DCC-BD08-53BF04B43237}" srcId="{8A5191FF-96B2-4F25-BC5D-A38ED1287F3D}" destId="{A949142B-FE00-433B-8860-EC7DB71C5310}" srcOrd="1" destOrd="0" parTransId="{923ABF66-72FE-4FD7-8165-E8E4D8CDEBC5}" sibTransId="{C749022D-24E0-4925-945E-8C6B78764746}"/>
    <dgm:cxn modelId="{5845F090-0CA4-4D19-898E-E85657A06556}" type="presOf" srcId="{8A5191FF-96B2-4F25-BC5D-A38ED1287F3D}" destId="{6AF7D703-E441-408F-80FB-9CB4ADE5CD46}" srcOrd="0" destOrd="0" presId="urn:microsoft.com/office/officeart/2005/8/layout/hierarchy3"/>
    <dgm:cxn modelId="{11448793-622E-4FCD-9BC6-C117B915D29C}" type="presOf" srcId="{26FB0DF7-AE76-49B7-B2B1-3E8DDEEEE5CD}" destId="{304DA487-CBD2-47BA-80E8-048A79288E20}" srcOrd="0" destOrd="0" presId="urn:microsoft.com/office/officeart/2005/8/layout/hierarchy3"/>
    <dgm:cxn modelId="{BEAC3660-2F2A-4049-9473-0C6D7EFE1E6B}" type="presOf" srcId="{29693D35-E83A-43F9-A933-903FB4B96438}" destId="{4713A755-E8D8-46E4-8B1F-F79327380610}" srcOrd="1" destOrd="0" presId="urn:microsoft.com/office/officeart/2005/8/layout/hierarchy3"/>
    <dgm:cxn modelId="{2AF263E3-25F7-47AE-A8B0-99AD083FC2F6}" type="presOf" srcId="{40013B4B-3AE6-472C-9B95-681F68583FD7}" destId="{D97DD918-1247-4B5C-85C7-5FEEE60809F9}" srcOrd="0" destOrd="0" presId="urn:microsoft.com/office/officeart/2005/8/layout/hierarchy3"/>
    <dgm:cxn modelId="{8B58F743-44D2-4D22-A5EA-4A3909033545}" srcId="{8A5191FF-96B2-4F25-BC5D-A38ED1287F3D}" destId="{29693D35-E83A-43F9-A933-903FB4B96438}" srcOrd="0" destOrd="0" parTransId="{AF7A68EA-10A6-41F1-8A0D-85C4EA664512}" sibTransId="{9869A0C3-2B9B-4942-A9B5-579FFB44DD48}"/>
    <dgm:cxn modelId="{180F670D-0246-41D1-9E22-721F41E102BC}" srcId="{29693D35-E83A-43F9-A933-903FB4B96438}" destId="{40013B4B-3AE6-472C-9B95-681F68583FD7}" srcOrd="0" destOrd="0" parTransId="{26FB0DF7-AE76-49B7-B2B1-3E8DDEEEE5CD}" sibTransId="{EAF9EC8F-1D21-4930-89CC-8B4CA908873B}"/>
    <dgm:cxn modelId="{B4819EE4-7986-4326-9620-42C1341180D6}" srcId="{A949142B-FE00-433B-8860-EC7DB71C5310}" destId="{6FB705CF-BED3-4EE3-8C26-332F2F0EECBC}" srcOrd="0" destOrd="0" parTransId="{5177D7A9-0D5D-41A9-8DA0-E6C741AFA961}" sibTransId="{1E8DBC9F-13E5-4570-ABD0-E6038D656105}"/>
    <dgm:cxn modelId="{85F6258C-45C4-48A5-9A0C-3B6F046633B3}" type="presOf" srcId="{29693D35-E83A-43F9-A933-903FB4B96438}" destId="{882DF1F6-647A-42EE-88A2-8D351D9A05FB}" srcOrd="0" destOrd="0" presId="urn:microsoft.com/office/officeart/2005/8/layout/hierarchy3"/>
    <dgm:cxn modelId="{510DE562-18BA-4F52-A508-EF4D54B11103}" type="presOf" srcId="{5177D7A9-0D5D-41A9-8DA0-E6C741AFA961}" destId="{04E801C8-7939-4472-85BA-7A6EEBA88368}" srcOrd="0" destOrd="0" presId="urn:microsoft.com/office/officeart/2005/8/layout/hierarchy3"/>
    <dgm:cxn modelId="{6D7AE4E7-0CA2-4F0C-954E-4317988E2B97}" type="presOf" srcId="{A949142B-FE00-433B-8860-EC7DB71C5310}" destId="{C77E5CAC-2E87-4AEA-9038-412EF8F077EF}" srcOrd="0" destOrd="0" presId="urn:microsoft.com/office/officeart/2005/8/layout/hierarchy3"/>
    <dgm:cxn modelId="{DB11D58F-A21A-4B10-9E6D-ADF879DB3955}" type="presParOf" srcId="{6AF7D703-E441-408F-80FB-9CB4ADE5CD46}" destId="{F457D569-C203-47FD-A2D6-AC15C64DDCAF}" srcOrd="0" destOrd="0" presId="urn:microsoft.com/office/officeart/2005/8/layout/hierarchy3"/>
    <dgm:cxn modelId="{311E6FB9-DD6A-4DC8-99D7-D0FE2221D51E}" type="presParOf" srcId="{F457D569-C203-47FD-A2D6-AC15C64DDCAF}" destId="{EBD40282-88CB-4B98-8E90-B77F0445DC9D}" srcOrd="0" destOrd="0" presId="urn:microsoft.com/office/officeart/2005/8/layout/hierarchy3"/>
    <dgm:cxn modelId="{250231F5-29A3-4C8B-A1B7-F1E37B60D456}" type="presParOf" srcId="{EBD40282-88CB-4B98-8E90-B77F0445DC9D}" destId="{882DF1F6-647A-42EE-88A2-8D351D9A05FB}" srcOrd="0" destOrd="0" presId="urn:microsoft.com/office/officeart/2005/8/layout/hierarchy3"/>
    <dgm:cxn modelId="{27DC3EBB-69CC-45B4-83F5-6FFEFFB5578D}" type="presParOf" srcId="{EBD40282-88CB-4B98-8E90-B77F0445DC9D}" destId="{4713A755-E8D8-46E4-8B1F-F79327380610}" srcOrd="1" destOrd="0" presId="urn:microsoft.com/office/officeart/2005/8/layout/hierarchy3"/>
    <dgm:cxn modelId="{B84C3ABE-B035-488F-A3CC-A6A9E0432191}" type="presParOf" srcId="{F457D569-C203-47FD-A2D6-AC15C64DDCAF}" destId="{9D418990-DB93-4A49-A4DE-E54A976E4DDA}" srcOrd="1" destOrd="0" presId="urn:microsoft.com/office/officeart/2005/8/layout/hierarchy3"/>
    <dgm:cxn modelId="{777F9DCF-D393-4387-9D5A-16F0ED7C7025}" type="presParOf" srcId="{9D418990-DB93-4A49-A4DE-E54A976E4DDA}" destId="{304DA487-CBD2-47BA-80E8-048A79288E20}" srcOrd="0" destOrd="0" presId="urn:microsoft.com/office/officeart/2005/8/layout/hierarchy3"/>
    <dgm:cxn modelId="{120489CC-E672-4269-9B81-F759F31B1B2B}" type="presParOf" srcId="{9D418990-DB93-4A49-A4DE-E54A976E4DDA}" destId="{D97DD918-1247-4B5C-85C7-5FEEE60809F9}" srcOrd="1" destOrd="0" presId="urn:microsoft.com/office/officeart/2005/8/layout/hierarchy3"/>
    <dgm:cxn modelId="{38EDEFE5-5C47-40FD-8528-B42549FB3D0A}" type="presParOf" srcId="{6AF7D703-E441-408F-80FB-9CB4ADE5CD46}" destId="{C19F97A1-89A0-4A7B-9F98-C4825A3CFC4B}" srcOrd="1" destOrd="0" presId="urn:microsoft.com/office/officeart/2005/8/layout/hierarchy3"/>
    <dgm:cxn modelId="{7A1CAFED-2EDB-446D-8376-9FCD9D881EF9}" type="presParOf" srcId="{C19F97A1-89A0-4A7B-9F98-C4825A3CFC4B}" destId="{02C444B9-585C-4ABF-8B5E-11DEEE088E8C}" srcOrd="0" destOrd="0" presId="urn:microsoft.com/office/officeart/2005/8/layout/hierarchy3"/>
    <dgm:cxn modelId="{B54F6A12-DE76-465D-8D4D-DDAAABB73BF3}" type="presParOf" srcId="{02C444B9-585C-4ABF-8B5E-11DEEE088E8C}" destId="{C77E5CAC-2E87-4AEA-9038-412EF8F077EF}" srcOrd="0" destOrd="0" presId="urn:microsoft.com/office/officeart/2005/8/layout/hierarchy3"/>
    <dgm:cxn modelId="{F6560B0B-5DEC-4A41-B15F-8B6BF305E76B}" type="presParOf" srcId="{02C444B9-585C-4ABF-8B5E-11DEEE088E8C}" destId="{57F0AFFF-D8E8-4D43-8EB7-4FCEE54DD6E2}" srcOrd="1" destOrd="0" presId="urn:microsoft.com/office/officeart/2005/8/layout/hierarchy3"/>
    <dgm:cxn modelId="{37DA0A74-71D1-4A6F-80BA-0DFFBE1019A8}" type="presParOf" srcId="{C19F97A1-89A0-4A7B-9F98-C4825A3CFC4B}" destId="{1C0BE360-D476-4BD4-85FA-F0041EF6725D}" srcOrd="1" destOrd="0" presId="urn:microsoft.com/office/officeart/2005/8/layout/hierarchy3"/>
    <dgm:cxn modelId="{53D248F8-3692-4B43-896F-ED900A5EF626}" type="presParOf" srcId="{1C0BE360-D476-4BD4-85FA-F0041EF6725D}" destId="{04E801C8-7939-4472-85BA-7A6EEBA88368}" srcOrd="0" destOrd="0" presId="urn:microsoft.com/office/officeart/2005/8/layout/hierarchy3"/>
    <dgm:cxn modelId="{6B5B80C8-BA59-4427-B407-9BD34D4F5C25}" type="presParOf" srcId="{1C0BE360-D476-4BD4-85FA-F0041EF6725D}" destId="{916B3A2E-7E40-4FE2-986F-6D9460B9461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DF1F6-647A-42EE-88A2-8D351D9A05FB}">
      <dsp:nvSpPr>
        <dsp:cNvPr id="0" name=""/>
        <dsp:cNvSpPr/>
      </dsp:nvSpPr>
      <dsp:spPr>
        <a:xfrm>
          <a:off x="504060" y="1971"/>
          <a:ext cx="2328797" cy="1164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Basic Skills</a:t>
          </a:r>
          <a:endParaRPr lang="en-GB" sz="3600" kern="1200" dirty="0"/>
        </a:p>
      </dsp:txBody>
      <dsp:txXfrm>
        <a:off x="538164" y="36075"/>
        <a:ext cx="2260589" cy="1096190"/>
      </dsp:txXfrm>
    </dsp:sp>
    <dsp:sp modelId="{304DA487-CBD2-47BA-80E8-048A79288E20}">
      <dsp:nvSpPr>
        <dsp:cNvPr id="0" name=""/>
        <dsp:cNvSpPr/>
      </dsp:nvSpPr>
      <dsp:spPr>
        <a:xfrm>
          <a:off x="736939" y="1166370"/>
          <a:ext cx="232879" cy="87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299"/>
              </a:lnTo>
              <a:lnTo>
                <a:pt x="232879" y="87329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DD918-1247-4B5C-85C7-5FEEE60809F9}">
      <dsp:nvSpPr>
        <dsp:cNvPr id="0" name=""/>
        <dsp:cNvSpPr/>
      </dsp:nvSpPr>
      <dsp:spPr>
        <a:xfrm>
          <a:off x="969819" y="1457469"/>
          <a:ext cx="3171394" cy="1164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Simple skills such as throwing, catching, running and jumping. They are needed before you can move on to attempt higher level skills</a:t>
          </a:r>
          <a:endParaRPr lang="en-GB" sz="1500" kern="1200" dirty="0"/>
        </a:p>
      </dsp:txBody>
      <dsp:txXfrm>
        <a:off x="1003923" y="1491573"/>
        <a:ext cx="3103186" cy="1096190"/>
      </dsp:txXfrm>
    </dsp:sp>
    <dsp:sp modelId="{C77E5CAC-2E87-4AEA-9038-412EF8F077EF}">
      <dsp:nvSpPr>
        <dsp:cNvPr id="0" name=""/>
        <dsp:cNvSpPr/>
      </dsp:nvSpPr>
      <dsp:spPr>
        <a:xfrm>
          <a:off x="4257653" y="1971"/>
          <a:ext cx="2328797" cy="1164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Complex Skills</a:t>
          </a:r>
          <a:endParaRPr lang="en-GB" sz="3600" kern="1200" dirty="0"/>
        </a:p>
      </dsp:txBody>
      <dsp:txXfrm>
        <a:off x="4291757" y="36075"/>
        <a:ext cx="2260589" cy="1096190"/>
      </dsp:txXfrm>
    </dsp:sp>
    <dsp:sp modelId="{04E801C8-7939-4472-85BA-7A6EEBA88368}">
      <dsp:nvSpPr>
        <dsp:cNvPr id="0" name=""/>
        <dsp:cNvSpPr/>
      </dsp:nvSpPr>
      <dsp:spPr>
        <a:xfrm>
          <a:off x="4490533" y="1166370"/>
          <a:ext cx="232879" cy="87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299"/>
              </a:lnTo>
              <a:lnTo>
                <a:pt x="232879" y="87329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B3A2E-7E40-4FE2-986F-6D9460B94619}">
      <dsp:nvSpPr>
        <dsp:cNvPr id="0" name=""/>
        <dsp:cNvSpPr/>
      </dsp:nvSpPr>
      <dsp:spPr>
        <a:xfrm>
          <a:off x="4723413" y="1457469"/>
          <a:ext cx="2981438" cy="1164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Skills which take quite a long time to learn, involving higher levels of co-ordination and control. Usually sports specific</a:t>
          </a:r>
          <a:endParaRPr lang="en-GB" sz="1500" kern="1200" dirty="0"/>
        </a:p>
      </dsp:txBody>
      <dsp:txXfrm>
        <a:off x="4757517" y="1491573"/>
        <a:ext cx="2913230" cy="1096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908-9C4E-4397-93B1-1401357629EA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6C05-0BFD-4BB5-95B6-0AD87820678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908-9C4E-4397-93B1-1401357629EA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6C05-0BFD-4BB5-95B6-0AD8782067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908-9C4E-4397-93B1-1401357629EA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6C05-0BFD-4BB5-95B6-0AD8782067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908-9C4E-4397-93B1-1401357629EA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6C05-0BFD-4BB5-95B6-0AD8782067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908-9C4E-4397-93B1-1401357629EA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6C05-0BFD-4BB5-95B6-0AD87820678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908-9C4E-4397-93B1-1401357629EA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6C05-0BFD-4BB5-95B6-0AD8782067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908-9C4E-4397-93B1-1401357629EA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6C05-0BFD-4BB5-95B6-0AD8782067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908-9C4E-4397-93B1-1401357629EA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6C05-0BFD-4BB5-95B6-0AD8782067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908-9C4E-4397-93B1-1401357629EA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6C05-0BFD-4BB5-95B6-0AD8782067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908-9C4E-4397-93B1-1401357629EA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6C05-0BFD-4BB5-95B6-0AD8782067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908-9C4E-4397-93B1-1401357629EA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8F6C05-0BFD-4BB5-95B6-0AD87820678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24908-9C4E-4397-93B1-1401357629EA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8F6C05-0BFD-4BB5-95B6-0AD878206781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Skill Acquisition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908648"/>
            <a:ext cx="8568952" cy="21846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dirty="0" smtClean="0"/>
              <a:t>Understand what skills are and how they can be developed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Be aware of different types of guidance available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Be aware of different types of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29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Skill Acquisition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 smtClean="0"/>
              <a:t>Skill is using knowledge or expertise to succeed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 smtClean="0"/>
              <a:t>They can be considered in 2 categories:-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0707413"/>
              </p:ext>
            </p:extLst>
          </p:nvPr>
        </p:nvGraphicFramePr>
        <p:xfrm>
          <a:off x="611560" y="3717032"/>
          <a:ext cx="8208912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93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Open Skills</a:t>
            </a:r>
          </a:p>
          <a:p>
            <a:r>
              <a:rPr lang="en-GB" sz="2000" dirty="0" smtClean="0"/>
              <a:t>Occur in a constantly changing situation (Invasion game activity)</a:t>
            </a:r>
          </a:p>
          <a:p>
            <a:r>
              <a:rPr lang="en-GB" sz="2000" dirty="0" smtClean="0"/>
              <a:t>As the environment changes the skill may need to be adapted.</a:t>
            </a:r>
          </a:p>
          <a:p>
            <a:pPr lvl="1"/>
            <a:r>
              <a:rPr lang="en-GB" sz="1800" dirty="0" smtClean="0"/>
              <a:t>Passing in Rugby, dribbling in football etc.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Closed Skills</a:t>
            </a:r>
          </a:p>
          <a:p>
            <a:r>
              <a:rPr lang="en-GB" sz="2000" dirty="0" smtClean="0"/>
              <a:t>Occur in stable environment</a:t>
            </a:r>
          </a:p>
          <a:p>
            <a:r>
              <a:rPr lang="en-GB" sz="2000" dirty="0" smtClean="0"/>
              <a:t>Not affected by the sporting environment </a:t>
            </a:r>
          </a:p>
          <a:p>
            <a:pPr lvl="1"/>
            <a:r>
              <a:rPr lang="en-GB" sz="1800" dirty="0" smtClean="0"/>
              <a:t>Gymnastics routine, long jump, shot putt etc.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00952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40" y="5229200"/>
            <a:ext cx="1716782" cy="139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Open and Closed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Place the following skills on the continuum below and discuss with a partner your justification for your choices.</a:t>
            </a:r>
          </a:p>
          <a:p>
            <a:pPr marL="0" indent="0">
              <a:buNone/>
            </a:pPr>
            <a:r>
              <a:rPr lang="en-GB" dirty="0" smtClean="0"/>
              <a:t>A – forward roll in gymnastics</a:t>
            </a:r>
          </a:p>
          <a:p>
            <a:pPr marL="0" indent="0">
              <a:buNone/>
            </a:pPr>
            <a:r>
              <a:rPr lang="en-GB" dirty="0" smtClean="0"/>
              <a:t>B – serve in tennis</a:t>
            </a:r>
          </a:p>
          <a:p>
            <a:pPr marL="0" indent="0">
              <a:buNone/>
            </a:pPr>
            <a:r>
              <a:rPr lang="en-GB" dirty="0" smtClean="0"/>
              <a:t>C – volley in football</a:t>
            </a:r>
          </a:p>
          <a:p>
            <a:pPr marL="0" indent="0">
              <a:buNone/>
            </a:pPr>
            <a:r>
              <a:rPr lang="en-GB" dirty="0" smtClean="0"/>
              <a:t>D – serve in badminton</a:t>
            </a:r>
          </a:p>
          <a:p>
            <a:pPr marL="0" indent="0">
              <a:buNone/>
            </a:pPr>
            <a:r>
              <a:rPr lang="en-GB" dirty="0" smtClean="0"/>
              <a:t>E – dribbling past an opponent in hockey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22920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Closed -------------------------------------------Open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009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35480"/>
            <a:ext cx="6840760" cy="4733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b="1" dirty="0" smtClean="0"/>
              <a:t>Visual</a:t>
            </a:r>
          </a:p>
          <a:p>
            <a:pPr marL="0" indent="0">
              <a:buNone/>
            </a:pPr>
            <a:r>
              <a:rPr lang="en-GB" sz="1800" dirty="0" smtClean="0"/>
              <a:t>Seeing a demonstration happen, watching a dvd of a previous performance watching a recording of opposition’s last game</a:t>
            </a:r>
            <a:endParaRPr lang="en-GB" sz="1800" dirty="0"/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b="1" dirty="0" smtClean="0"/>
              <a:t>Verbal</a:t>
            </a:r>
          </a:p>
          <a:p>
            <a:pPr marL="0" indent="0">
              <a:buNone/>
            </a:pPr>
            <a:r>
              <a:rPr lang="en-GB" sz="1800" dirty="0" smtClean="0"/>
              <a:t>Being told what needs to be done, what went well or what needs improvement</a:t>
            </a:r>
            <a:endParaRPr lang="en-GB" sz="1800" dirty="0"/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b="1" dirty="0" smtClean="0"/>
              <a:t>Manual/Mechanical</a:t>
            </a:r>
          </a:p>
          <a:p>
            <a:pPr marL="0" indent="0">
              <a:buNone/>
            </a:pPr>
            <a:r>
              <a:rPr lang="en-GB" sz="1800" dirty="0" smtClean="0"/>
              <a:t>Being physically guided through something, supported in a gymnastic vault. </a:t>
            </a:r>
          </a:p>
          <a:p>
            <a:pPr marL="0" indent="0">
              <a:buNone/>
            </a:pPr>
            <a:r>
              <a:rPr lang="en-GB" sz="1800" dirty="0" smtClean="0"/>
              <a:t>Mechanical is guided by a device, such as a harness at trampolining or armbands</a:t>
            </a:r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37" y="1803648"/>
            <a:ext cx="1745662" cy="12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37" y="3343635"/>
            <a:ext cx="1745662" cy="130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37" y="5229200"/>
            <a:ext cx="1750269" cy="99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6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08232"/>
            <a:ext cx="8928992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000" dirty="0" smtClean="0"/>
              <a:t>A performer needs to know how good their performance was, they can get feedback in a variety of ways…</a:t>
            </a:r>
          </a:p>
          <a:p>
            <a:pPr algn="ctr">
              <a:buNone/>
            </a:pPr>
            <a:endParaRPr lang="en-GB" sz="2000" dirty="0"/>
          </a:p>
          <a:p>
            <a:pPr>
              <a:buNone/>
            </a:pPr>
            <a:r>
              <a:rPr lang="en-GB" sz="2000" b="1" dirty="0" smtClean="0"/>
              <a:t>Intrinsic- </a:t>
            </a:r>
            <a:r>
              <a:rPr lang="en-GB" sz="2000" dirty="0"/>
              <a:t>i</a:t>
            </a:r>
            <a:r>
              <a:rPr lang="en-GB" sz="2000" dirty="0" smtClean="0"/>
              <a:t>s sensed or felt by the performer while they are actually performing</a:t>
            </a:r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r>
              <a:rPr lang="en-GB" sz="2000" b="1" dirty="0" smtClean="0"/>
              <a:t>Extrinsic-</a:t>
            </a:r>
            <a:r>
              <a:rPr lang="en-GB" sz="2000" dirty="0" smtClean="0"/>
              <a:t> comes from external sources, sounds or things they can see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b="1" dirty="0" smtClean="0"/>
              <a:t>Knowledge of performance- </a:t>
            </a:r>
            <a:r>
              <a:rPr lang="en-GB" sz="2000" dirty="0" smtClean="0"/>
              <a:t>Considering how well the team performed</a:t>
            </a:r>
            <a:endParaRPr lang="en-GB" sz="2000" b="1" dirty="0" smtClean="0"/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r>
              <a:rPr lang="en-GB" sz="2000" b="1" dirty="0" smtClean="0"/>
              <a:t>Knowledge of results- </a:t>
            </a:r>
            <a:r>
              <a:rPr lang="en-GB" sz="2000" dirty="0" smtClean="0"/>
              <a:t>Concerned only with the outcome of the performance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200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35480"/>
            <a:ext cx="8928992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b="1" dirty="0" smtClean="0"/>
              <a:t>Whole- </a:t>
            </a:r>
            <a:r>
              <a:rPr lang="en-GB" sz="2000" dirty="0" smtClean="0"/>
              <a:t>complete performance carried out with all performance covered</a:t>
            </a:r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r>
              <a:rPr lang="en-GB" sz="2000" b="1" dirty="0" smtClean="0"/>
              <a:t>Part- </a:t>
            </a:r>
            <a:r>
              <a:rPr lang="en-GB" sz="2000" dirty="0" smtClean="0"/>
              <a:t>Only specific aspects of the skill are targeted for development</a:t>
            </a:r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r>
              <a:rPr lang="en-GB" sz="2000" b="1" dirty="0" smtClean="0"/>
              <a:t>Fixed</a:t>
            </a:r>
            <a:r>
              <a:rPr lang="en-GB" sz="2000" dirty="0" smtClean="0"/>
              <a:t>- A set session or aspect is concentrated upon</a:t>
            </a:r>
            <a:r>
              <a:rPr lang="en-GB" sz="2000" b="1" dirty="0" smtClean="0"/>
              <a:t> </a:t>
            </a:r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r>
              <a:rPr lang="en-GB" sz="2000" b="1" dirty="0" smtClean="0"/>
              <a:t>Variable- </a:t>
            </a:r>
            <a:r>
              <a:rPr lang="en-GB" sz="2000" dirty="0" smtClean="0"/>
              <a:t>Combination of all the above</a:t>
            </a:r>
            <a:endParaRPr lang="en-GB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05222"/>
            <a:ext cx="2431157" cy="162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73140"/>
            <a:ext cx="1648334" cy="164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005222"/>
            <a:ext cx="2161953" cy="162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9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Test your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Define the term ‘open skill’  and provide an example of a skill that is predominantly open (2 marks)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Name the three types of guidance which can be used when coaching a new skill. (3 marks)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Describe the difference between intrinsic and extrinsic feedback. (2 marks)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Which type of feedback is concerned with the outcome of an event? (1 mark)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Define the terms whole and part practice. (2 marks)</a:t>
            </a:r>
          </a:p>
          <a:p>
            <a:pPr marL="0" indent="0">
              <a:buNone/>
            </a:pPr>
            <a:r>
              <a:rPr lang="en-GB" dirty="0" smtClean="0"/>
              <a:t>Total = 10</a:t>
            </a:r>
          </a:p>
          <a:p>
            <a:pPr marL="0" indent="0">
              <a:buNone/>
            </a:pPr>
            <a:r>
              <a:rPr lang="en-GB" dirty="0" smtClean="0"/>
              <a:t>0-6 = poor, more revision needed asap!</a:t>
            </a:r>
          </a:p>
          <a:p>
            <a:pPr marL="0" indent="0">
              <a:buNone/>
            </a:pPr>
            <a:r>
              <a:rPr lang="en-GB" dirty="0" smtClean="0"/>
              <a:t>7-8 = room for improvement but a great effort</a:t>
            </a:r>
          </a:p>
          <a:p>
            <a:pPr marL="0" indent="0">
              <a:buNone/>
            </a:pPr>
            <a:r>
              <a:rPr lang="en-GB" dirty="0" smtClean="0"/>
              <a:t>9-10 = awesome performance, keep it up and that A* is yours!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11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502</Words>
  <Application>Microsoft Office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Skill Acquisition</vt:lpstr>
      <vt:lpstr>Skill Acquisition</vt:lpstr>
      <vt:lpstr>Types of skill</vt:lpstr>
      <vt:lpstr>Open and Closed Skills</vt:lpstr>
      <vt:lpstr>Guidance</vt:lpstr>
      <vt:lpstr>Feedback</vt:lpstr>
      <vt:lpstr>Types of practice</vt:lpstr>
      <vt:lpstr>Test your knowledge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Components of Fitness</dc:title>
  <dc:creator>mway</dc:creator>
  <cp:lastModifiedBy>jamie</cp:lastModifiedBy>
  <cp:revision>10</cp:revision>
  <dcterms:created xsi:type="dcterms:W3CDTF">2011-10-10T06:31:43Z</dcterms:created>
  <dcterms:modified xsi:type="dcterms:W3CDTF">2015-08-13T12:13:40Z</dcterms:modified>
</cp:coreProperties>
</file>