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A7B4-BD4D-497C-9AA7-C8D79BF79A3B}" type="datetimeFigureOut">
              <a:rPr lang="en-GB" smtClean="0"/>
              <a:pPr/>
              <a:t>02/11/2011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E0D-5E63-4119-8F6E-C415256AAC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A7B4-BD4D-497C-9AA7-C8D79BF79A3B}" type="datetimeFigureOut">
              <a:rPr lang="en-GB" smtClean="0"/>
              <a:pPr/>
              <a:t>02/11/2011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E0D-5E63-4119-8F6E-C415256AAC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A7B4-BD4D-497C-9AA7-C8D79BF79A3B}" type="datetimeFigureOut">
              <a:rPr lang="en-GB" smtClean="0"/>
              <a:pPr/>
              <a:t>02/11/2011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E0D-5E63-4119-8F6E-C415256AAC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A7B4-BD4D-497C-9AA7-C8D79BF79A3B}" type="datetimeFigureOut">
              <a:rPr lang="en-GB" smtClean="0"/>
              <a:pPr/>
              <a:t>02/11/2011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E0D-5E63-4119-8F6E-C415256AAC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A7B4-BD4D-497C-9AA7-C8D79BF79A3B}" type="datetimeFigureOut">
              <a:rPr lang="en-GB" smtClean="0"/>
              <a:pPr/>
              <a:t>02/11/2011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E0D-5E63-4119-8F6E-C415256AAC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A7B4-BD4D-497C-9AA7-C8D79BF79A3B}" type="datetimeFigureOut">
              <a:rPr lang="en-GB" smtClean="0"/>
              <a:pPr/>
              <a:t>02/11/2011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E0D-5E63-4119-8F6E-C415256AAC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A7B4-BD4D-497C-9AA7-C8D79BF79A3B}" type="datetimeFigureOut">
              <a:rPr lang="en-GB" smtClean="0"/>
              <a:pPr/>
              <a:t>02/11/2011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E0D-5E63-4119-8F6E-C415256AAC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A7B4-BD4D-497C-9AA7-C8D79BF79A3B}" type="datetimeFigureOut">
              <a:rPr lang="en-GB" smtClean="0"/>
              <a:pPr/>
              <a:t>02/11/2011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E0D-5E63-4119-8F6E-C415256AAC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A7B4-BD4D-497C-9AA7-C8D79BF79A3B}" type="datetimeFigureOut">
              <a:rPr lang="en-GB" smtClean="0"/>
              <a:pPr/>
              <a:t>02/11/2011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E0D-5E63-4119-8F6E-C415256AAC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A7B4-BD4D-497C-9AA7-C8D79BF79A3B}" type="datetimeFigureOut">
              <a:rPr lang="en-GB" smtClean="0"/>
              <a:pPr/>
              <a:t>02/11/2011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E0D-5E63-4119-8F6E-C415256AAC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A7B4-BD4D-497C-9AA7-C8D79BF79A3B}" type="datetimeFigureOut">
              <a:rPr lang="en-GB" smtClean="0"/>
              <a:pPr/>
              <a:t>02/11/2011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9C9AE0D-5E63-4119-8F6E-C415256AAC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91A7B4-BD4D-497C-9AA7-C8D79BF79A3B}" type="datetimeFigureOut">
              <a:rPr lang="en-GB" smtClean="0"/>
              <a:pPr/>
              <a:t>02/11/2011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C9AE0D-5E63-4119-8F6E-C415256AAC13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Principles of training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908648"/>
            <a:ext cx="8568952" cy="218464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Understand the terms Specificity, Progression, Overload, Reversibility and Tedium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Understand what plateauing is and how to avoid it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29375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04088"/>
            <a:ext cx="8784976" cy="11430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Principles of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35480"/>
            <a:ext cx="7560840" cy="466187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2000" dirty="0" smtClean="0"/>
              <a:t>The principles of training can be remembered using the Sport acronym...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4300" b="1" dirty="0" smtClean="0"/>
              <a:t>S</a:t>
            </a:r>
            <a:r>
              <a:rPr lang="en-GB" sz="2000" dirty="0" smtClean="0"/>
              <a:t>pecificity</a:t>
            </a:r>
          </a:p>
          <a:p>
            <a:pPr marL="0" indent="0">
              <a:buNone/>
            </a:pPr>
            <a:r>
              <a:rPr lang="en-GB" sz="4000" b="1" dirty="0" smtClean="0"/>
              <a:t>P</a:t>
            </a:r>
            <a:r>
              <a:rPr lang="en-GB" sz="2000" dirty="0" smtClean="0"/>
              <a:t>rogression</a:t>
            </a:r>
          </a:p>
          <a:p>
            <a:pPr marL="0" indent="0">
              <a:buNone/>
            </a:pPr>
            <a:r>
              <a:rPr lang="en-GB" sz="4000" b="1" dirty="0" smtClean="0"/>
              <a:t>O</a:t>
            </a:r>
            <a:r>
              <a:rPr lang="en-GB" sz="2000" dirty="0" smtClean="0"/>
              <a:t>verload</a:t>
            </a:r>
          </a:p>
          <a:p>
            <a:pPr marL="0" indent="0">
              <a:buNone/>
            </a:pPr>
            <a:r>
              <a:rPr lang="en-GB" sz="4000" b="1" dirty="0" smtClean="0"/>
              <a:t>R</a:t>
            </a:r>
            <a:r>
              <a:rPr lang="en-GB" sz="2000" dirty="0" smtClean="0"/>
              <a:t>eversibility</a:t>
            </a:r>
          </a:p>
          <a:p>
            <a:pPr marL="0" indent="0">
              <a:buNone/>
            </a:pPr>
            <a:r>
              <a:rPr lang="en-GB" sz="4000" b="1" dirty="0" smtClean="0"/>
              <a:t>T</a:t>
            </a:r>
            <a:r>
              <a:rPr lang="en-GB" sz="2000" dirty="0" smtClean="0"/>
              <a:t>edium</a:t>
            </a:r>
          </a:p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r>
              <a:rPr lang="en-GB" sz="2000" dirty="0" smtClean="0"/>
              <a:t>They are how we ensure that our training is as effective as possible and avoids </a:t>
            </a:r>
            <a:r>
              <a:rPr lang="en-GB" sz="2000" b="1" dirty="0" smtClean="0"/>
              <a:t>plateauing (</a:t>
            </a:r>
            <a:r>
              <a:rPr lang="en-GB" sz="2000" dirty="0" smtClean="0"/>
              <a:t>progress seems to halt and takes time to move on)</a:t>
            </a:r>
            <a:endParaRPr lang="en-GB" sz="4300" dirty="0"/>
          </a:p>
          <a:p>
            <a:pPr marL="0" indent="0" algn="ctr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63793165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Specificity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88840"/>
            <a:ext cx="8928992" cy="438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b="1" i="1" dirty="0" smtClean="0"/>
              <a:t>The process of making sure that your training is particularly suited to a sport or activity</a:t>
            </a:r>
          </a:p>
          <a:p>
            <a:pPr marL="0" indent="0" algn="ctr">
              <a:buNone/>
            </a:pPr>
            <a:endParaRPr lang="en-GB" sz="2000" dirty="0" smtClean="0"/>
          </a:p>
          <a:p>
            <a:pPr marL="0" indent="0" algn="ctr">
              <a:buNone/>
            </a:pPr>
            <a:r>
              <a:rPr lang="en-GB" sz="2000" dirty="0" smtClean="0"/>
              <a:t>A marathon runner will need to ensure that their training is designed to improve their stamina (CV endurance)</a:t>
            </a:r>
          </a:p>
          <a:p>
            <a:pPr marL="0" indent="0" algn="ctr">
              <a:buNone/>
            </a:pPr>
            <a:r>
              <a:rPr lang="en-GB" sz="2000" dirty="0" smtClean="0"/>
              <a:t>whereas</a:t>
            </a:r>
          </a:p>
          <a:p>
            <a:pPr marL="0" indent="0" algn="ctr">
              <a:buNone/>
            </a:pPr>
            <a:r>
              <a:rPr lang="en-GB" sz="2000" dirty="0" smtClean="0"/>
              <a:t>A sprinter will need to ensure their training is speed and power focused</a:t>
            </a:r>
          </a:p>
          <a:p>
            <a:pPr marL="0" indent="0" algn="ctr">
              <a:buNone/>
            </a:pPr>
            <a:endParaRPr lang="en-GB" sz="2000" dirty="0" smtClean="0"/>
          </a:p>
          <a:p>
            <a:pPr marL="0" indent="0" algn="ctr">
              <a:buNone/>
            </a:pPr>
            <a:r>
              <a:rPr lang="en-GB" sz="2000" dirty="0" smtClean="0"/>
              <a:t>It is also necessary to consider  the performer as an individual as people we react differently to the same method of training.</a:t>
            </a:r>
          </a:p>
        </p:txBody>
      </p:sp>
      <p:pic>
        <p:nvPicPr>
          <p:cNvPr id="1026" name="Picture 2" descr="http://doubleyourgains.com/blog/wp-content/uploads/2008/07/marathonvssprin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20688"/>
            <a:ext cx="1454756" cy="1440160"/>
          </a:xfrm>
          <a:prstGeom prst="rect">
            <a:avLst/>
          </a:prstGeom>
          <a:noFill/>
        </p:spPr>
      </p:pic>
      <p:pic>
        <p:nvPicPr>
          <p:cNvPr id="1028" name="Picture 4" descr="http://www.powerhouse-fitness.co.uk/media/catalog/product/cache/1/image/302x302/c/a/cast_iron_hex_15kg.jpg"/>
          <p:cNvPicPr>
            <a:picLocks noChangeAspect="1" noChangeArrowheads="1"/>
          </p:cNvPicPr>
          <p:nvPr/>
        </p:nvPicPr>
        <p:blipFill>
          <a:blip r:embed="rId3" cstate="print"/>
          <a:srcRect t="27500" b="27500"/>
          <a:stretch>
            <a:fillRect/>
          </a:stretch>
        </p:blipFill>
        <p:spPr bwMode="auto">
          <a:xfrm>
            <a:off x="5076056" y="5517232"/>
            <a:ext cx="2880320" cy="1296144"/>
          </a:xfrm>
          <a:prstGeom prst="rect">
            <a:avLst/>
          </a:prstGeom>
          <a:noFill/>
        </p:spPr>
      </p:pic>
      <p:pic>
        <p:nvPicPr>
          <p:cNvPr id="6" name="Picture 4" descr="http://www.powerhouse-fitness.co.uk/media/catalog/product/cache/1/image/302x302/c/a/cast_iron_hex_15kg.jpg"/>
          <p:cNvPicPr>
            <a:picLocks noChangeAspect="1" noChangeArrowheads="1"/>
          </p:cNvPicPr>
          <p:nvPr/>
        </p:nvPicPr>
        <p:blipFill>
          <a:blip r:embed="rId3" cstate="print"/>
          <a:srcRect t="27500" b="27500"/>
          <a:stretch>
            <a:fillRect/>
          </a:stretch>
        </p:blipFill>
        <p:spPr bwMode="auto">
          <a:xfrm>
            <a:off x="1547664" y="5561856"/>
            <a:ext cx="2880320" cy="12961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80191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35480"/>
            <a:ext cx="8640960" cy="4389120"/>
          </a:xfrm>
        </p:spPr>
        <p:txBody>
          <a:bodyPr/>
          <a:lstStyle/>
          <a:p>
            <a:pPr algn="ctr">
              <a:buNone/>
            </a:pPr>
            <a:r>
              <a:rPr lang="en-GB" b="1" i="1" dirty="0" smtClean="0"/>
              <a:t>The intensity of training will increase gradually as the body becomes adjusted to the previous demands</a:t>
            </a:r>
          </a:p>
          <a:p>
            <a:pPr algn="ctr">
              <a:buNone/>
            </a:pPr>
            <a:endParaRPr lang="en-GB" b="1" i="1" dirty="0" smtClean="0"/>
          </a:p>
          <a:p>
            <a:pPr>
              <a:buNone/>
            </a:pPr>
            <a:r>
              <a:rPr lang="en-GB" sz="2000" dirty="0" smtClean="0"/>
              <a:t>As you train your body it will adapt to the demands it is being put under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Therefore it’s necessary to increase the demands for improvement to continue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b="1" dirty="0" smtClean="0"/>
              <a:t>Examples of progression</a:t>
            </a:r>
          </a:p>
          <a:p>
            <a:pPr>
              <a:buNone/>
            </a:pPr>
            <a:r>
              <a:rPr lang="en-GB" sz="2000" dirty="0" smtClean="0"/>
              <a:t>Bicep curling 12.5kg increasing to 15kg</a:t>
            </a:r>
          </a:p>
          <a:p>
            <a:pPr>
              <a:buNone/>
            </a:pPr>
            <a:r>
              <a:rPr lang="en-GB" sz="2000" dirty="0" smtClean="0"/>
              <a:t>Continuous run for  30 min increasing to 35 min</a:t>
            </a:r>
          </a:p>
          <a:p>
            <a:pPr>
              <a:buNone/>
            </a:pPr>
            <a:r>
              <a:rPr lang="en-GB" sz="2000" dirty="0" smtClean="0"/>
              <a:t>Sprint training at 90% max increasing to 95%  </a:t>
            </a:r>
            <a:endParaRPr lang="en-GB" sz="2000" dirty="0"/>
          </a:p>
        </p:txBody>
      </p:sp>
      <p:pic>
        <p:nvPicPr>
          <p:cNvPr id="16386" name="Picture 2" descr="http://www.turbulencetraining.com/Images/mi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589769"/>
            <a:ext cx="3136847" cy="200758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Overload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b="1" i="1" dirty="0" smtClean="0"/>
              <a:t>Making the body work harder than normal in order to improve it</a:t>
            </a:r>
          </a:p>
          <a:p>
            <a:pPr algn="ctr">
              <a:buNone/>
            </a:pPr>
            <a:endParaRPr lang="en-GB" b="1" i="1" dirty="0" smtClean="0"/>
          </a:p>
          <a:p>
            <a:pPr>
              <a:buNone/>
            </a:pPr>
            <a:r>
              <a:rPr lang="en-GB" sz="2000" dirty="0" smtClean="0"/>
              <a:t>There are different ways in which you can overload your body...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800" b="1" dirty="0" smtClean="0"/>
              <a:t>F</a:t>
            </a:r>
            <a:r>
              <a:rPr lang="en-GB" sz="2000" dirty="0" smtClean="0"/>
              <a:t>requency- Increasing the number of sessions</a:t>
            </a:r>
          </a:p>
          <a:p>
            <a:pPr>
              <a:buNone/>
            </a:pPr>
            <a:r>
              <a:rPr lang="en-GB" sz="2800" b="1" dirty="0" smtClean="0"/>
              <a:t>I</a:t>
            </a:r>
            <a:r>
              <a:rPr lang="en-GB" sz="2000" dirty="0" smtClean="0"/>
              <a:t>ntensity- Increasing the amount of activity in a session</a:t>
            </a:r>
          </a:p>
          <a:p>
            <a:pPr>
              <a:buNone/>
            </a:pPr>
            <a:r>
              <a:rPr lang="en-GB" sz="2800" b="1" dirty="0" smtClean="0"/>
              <a:t>T</a:t>
            </a:r>
            <a:r>
              <a:rPr lang="en-GB" sz="2000" dirty="0" smtClean="0"/>
              <a:t>ime- Increasing the duration of a session</a:t>
            </a:r>
            <a:endParaRPr lang="en-GB" sz="2000" dirty="0"/>
          </a:p>
        </p:txBody>
      </p:sp>
      <p:pic>
        <p:nvPicPr>
          <p:cNvPr id="17410" name="Picture 2" descr="http://www.weider-germany.de/grafik/workout_comi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564904"/>
            <a:ext cx="1440160" cy="344948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Reversibility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35480"/>
            <a:ext cx="8640960" cy="4389120"/>
          </a:xfrm>
        </p:spPr>
        <p:txBody>
          <a:bodyPr/>
          <a:lstStyle/>
          <a:p>
            <a:pPr algn="ctr">
              <a:buNone/>
            </a:pPr>
            <a:r>
              <a:rPr lang="en-GB" b="1" i="1" dirty="0" smtClean="0"/>
              <a:t>If training stops then the improvements that have been made will diminish (the opposite of progression)</a:t>
            </a:r>
          </a:p>
          <a:p>
            <a:pPr algn="ctr">
              <a:buNone/>
            </a:pPr>
            <a:endParaRPr lang="en-GB" b="1" i="1" dirty="0" smtClean="0"/>
          </a:p>
          <a:p>
            <a:pPr>
              <a:buNone/>
            </a:pPr>
            <a:r>
              <a:rPr lang="en-GB" sz="2000" dirty="0" smtClean="0"/>
              <a:t>Typically happens after an injury or having a break from training.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Pre-season training will be less intense than during the season. 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It is thought that you need to train for 3 times the break to get back to where you were (e.g. 2 weeks out injured needs 6 weeks training to recover)</a:t>
            </a:r>
            <a:endParaRPr lang="en-GB" sz="2000" dirty="0"/>
          </a:p>
        </p:txBody>
      </p:sp>
      <p:pic>
        <p:nvPicPr>
          <p:cNvPr id="18434" name="Picture 2" descr="http://northwalesspineclinic.co.uk/wp-content/uploads/2010/10/2087603235-rugby-union-irb-rugby-world-cup-2007-quater-final-australia.110195900_st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5039" y="162882"/>
            <a:ext cx="2712382" cy="1800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Tedium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b="1" i="1" dirty="0" smtClean="0"/>
              <a:t>Becoming bored with your training leading to reduced effort or simply avoiding it</a:t>
            </a:r>
          </a:p>
          <a:p>
            <a:pPr algn="ctr">
              <a:buNone/>
            </a:pPr>
            <a:endParaRPr lang="en-GB" b="1" i="1" dirty="0" smtClean="0"/>
          </a:p>
          <a:p>
            <a:pPr>
              <a:buNone/>
            </a:pPr>
            <a:r>
              <a:rPr lang="en-GB" sz="2000" dirty="0" smtClean="0"/>
              <a:t>Can be a major factor leading to plateauing</a:t>
            </a:r>
          </a:p>
          <a:p>
            <a:pPr>
              <a:buNone/>
            </a:pPr>
            <a:endParaRPr lang="en-GB" b="1" i="1" dirty="0" smtClean="0"/>
          </a:p>
          <a:p>
            <a:pPr>
              <a:buNone/>
            </a:pPr>
            <a:r>
              <a:rPr lang="en-GB" sz="2000" dirty="0" smtClean="0"/>
              <a:t>Varying the way you train can avoid this happening</a:t>
            </a:r>
          </a:p>
          <a:p>
            <a:r>
              <a:rPr lang="en-GB" sz="2000" dirty="0" smtClean="0"/>
              <a:t>Combination training can be used when more than one component of fitness is needed to be improved (Team Sports etc)</a:t>
            </a:r>
          </a:p>
          <a:p>
            <a:pPr>
              <a:buNone/>
            </a:pPr>
            <a:endParaRPr lang="en-GB" sz="2000" dirty="0" smtClean="0"/>
          </a:p>
          <a:p>
            <a:pPr algn="ctr">
              <a:buNone/>
            </a:pPr>
            <a:endParaRPr lang="en-GB" sz="2000" dirty="0" smtClean="0"/>
          </a:p>
          <a:p>
            <a:pPr algn="ctr">
              <a:buNone/>
            </a:pPr>
            <a:endParaRPr lang="en-GB" sz="2000" dirty="0"/>
          </a:p>
        </p:txBody>
      </p:sp>
      <p:pic>
        <p:nvPicPr>
          <p:cNvPr id="19458" name="Picture 2" descr="http://img.tfd.com/wn/4E/668ED-tediu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311476"/>
            <a:ext cx="1219200" cy="1285876"/>
          </a:xfrm>
          <a:prstGeom prst="rect">
            <a:avLst/>
          </a:prstGeom>
          <a:noFill/>
        </p:spPr>
      </p:pic>
      <p:pic>
        <p:nvPicPr>
          <p:cNvPr id="5" name="Picture 2" descr="http://img.tfd.com/wn/4E/668ED-tediu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301208"/>
            <a:ext cx="1219200" cy="12858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394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Principles of training</vt:lpstr>
      <vt:lpstr>Principles of Training</vt:lpstr>
      <vt:lpstr>Specificity</vt:lpstr>
      <vt:lpstr>Progression</vt:lpstr>
      <vt:lpstr>Overload</vt:lpstr>
      <vt:lpstr>Reversibility</vt:lpstr>
      <vt:lpstr>Tedium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training</dc:title>
  <dc:creator>Matt</dc:creator>
  <cp:lastModifiedBy>mway</cp:lastModifiedBy>
  <cp:revision>11</cp:revision>
  <dcterms:created xsi:type="dcterms:W3CDTF">2011-10-19T08:42:42Z</dcterms:created>
  <dcterms:modified xsi:type="dcterms:W3CDTF">2011-11-02T12:11:37Z</dcterms:modified>
</cp:coreProperties>
</file>