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46614-9D48-446E-8B7A-E7CAE418C437}" type="doc">
      <dgm:prSet loTypeId="urn:microsoft.com/office/officeart/2005/8/layout/hProcess9" loCatId="process" qsTypeId="urn:microsoft.com/office/officeart/2005/8/quickstyle/simple2" qsCatId="simple" csTypeId="urn:microsoft.com/office/officeart/2005/8/colors/accent0_3" csCatId="mainScheme" phldr="1"/>
      <dgm:spPr/>
    </dgm:pt>
    <dgm:pt modelId="{FADB872C-F86F-4D6C-A3C2-FAD2F0C75577}">
      <dgm:prSet phldrT="[Text]"/>
      <dgm:spPr/>
      <dgm:t>
        <a:bodyPr/>
        <a:lstStyle/>
        <a:p>
          <a:r>
            <a:rPr lang="en-GB" dirty="0" smtClean="0"/>
            <a:t>Warm Up</a:t>
          </a:r>
          <a:endParaRPr lang="en-GB" dirty="0"/>
        </a:p>
      </dgm:t>
    </dgm:pt>
    <dgm:pt modelId="{CB596126-8CFA-4843-889D-1C8B76849B35}" type="parTrans" cxnId="{F491E4BE-7790-4FBB-A75D-590921DFB5B1}">
      <dgm:prSet/>
      <dgm:spPr/>
      <dgm:t>
        <a:bodyPr/>
        <a:lstStyle/>
        <a:p>
          <a:endParaRPr lang="en-GB"/>
        </a:p>
      </dgm:t>
    </dgm:pt>
    <dgm:pt modelId="{3F7ED28B-B341-48C2-84BF-A5D5C471EEC6}" type="sibTrans" cxnId="{F491E4BE-7790-4FBB-A75D-590921DFB5B1}">
      <dgm:prSet/>
      <dgm:spPr/>
      <dgm:t>
        <a:bodyPr/>
        <a:lstStyle/>
        <a:p>
          <a:endParaRPr lang="en-GB"/>
        </a:p>
      </dgm:t>
    </dgm:pt>
    <dgm:pt modelId="{31540396-7501-4BEB-8C20-01ED51462EBA}">
      <dgm:prSet phldrT="[Text]"/>
      <dgm:spPr/>
      <dgm:t>
        <a:bodyPr/>
        <a:lstStyle/>
        <a:p>
          <a:r>
            <a:rPr lang="en-GB" dirty="0" smtClean="0"/>
            <a:t>Fitness/ Exercise phase</a:t>
          </a:r>
          <a:endParaRPr lang="en-GB" dirty="0"/>
        </a:p>
      </dgm:t>
    </dgm:pt>
    <dgm:pt modelId="{2C8C9EB9-64A9-4F1E-8447-798AA1B69B74}" type="parTrans" cxnId="{81A97AA2-1773-4195-B90F-9168CE136ECD}">
      <dgm:prSet/>
      <dgm:spPr/>
      <dgm:t>
        <a:bodyPr/>
        <a:lstStyle/>
        <a:p>
          <a:endParaRPr lang="en-GB"/>
        </a:p>
      </dgm:t>
    </dgm:pt>
    <dgm:pt modelId="{25E9CD01-C038-442C-8572-3C7ECD27144B}" type="sibTrans" cxnId="{81A97AA2-1773-4195-B90F-9168CE136ECD}">
      <dgm:prSet/>
      <dgm:spPr/>
      <dgm:t>
        <a:bodyPr/>
        <a:lstStyle/>
        <a:p>
          <a:endParaRPr lang="en-GB"/>
        </a:p>
      </dgm:t>
    </dgm:pt>
    <dgm:pt modelId="{2D15E377-DE88-469E-BB4E-154647E0DEE1}">
      <dgm:prSet phldrT="[Text]"/>
      <dgm:spPr/>
      <dgm:t>
        <a:bodyPr/>
        <a:lstStyle/>
        <a:p>
          <a:r>
            <a:rPr lang="en-GB" dirty="0" smtClean="0"/>
            <a:t>Skill or team play phase</a:t>
          </a:r>
          <a:endParaRPr lang="en-GB" dirty="0"/>
        </a:p>
      </dgm:t>
    </dgm:pt>
    <dgm:pt modelId="{C2B3F52B-DD3E-48C3-80DF-6D1210C942E7}" type="parTrans" cxnId="{B199F204-7699-436E-AF5C-75788927E3D3}">
      <dgm:prSet/>
      <dgm:spPr/>
      <dgm:t>
        <a:bodyPr/>
        <a:lstStyle/>
        <a:p>
          <a:endParaRPr lang="en-GB"/>
        </a:p>
      </dgm:t>
    </dgm:pt>
    <dgm:pt modelId="{C2F5ABD4-E8D7-43A2-AE1A-7D2AB124F43D}" type="sibTrans" cxnId="{B199F204-7699-436E-AF5C-75788927E3D3}">
      <dgm:prSet/>
      <dgm:spPr/>
      <dgm:t>
        <a:bodyPr/>
        <a:lstStyle/>
        <a:p>
          <a:endParaRPr lang="en-GB"/>
        </a:p>
      </dgm:t>
    </dgm:pt>
    <dgm:pt modelId="{B7A73808-18FA-4C76-B393-6F48BF927DA4}">
      <dgm:prSet/>
      <dgm:spPr/>
      <dgm:t>
        <a:bodyPr/>
        <a:lstStyle/>
        <a:p>
          <a:r>
            <a:rPr lang="en-GB" dirty="0" smtClean="0"/>
            <a:t>Cool Down</a:t>
          </a:r>
          <a:endParaRPr lang="en-GB" dirty="0"/>
        </a:p>
      </dgm:t>
    </dgm:pt>
    <dgm:pt modelId="{DA7877EC-1192-4AA4-B60D-B55DB1FFF557}" type="parTrans" cxnId="{1FD6BCA2-ABE6-4161-8AAA-0ACCC4443D3E}">
      <dgm:prSet/>
      <dgm:spPr/>
      <dgm:t>
        <a:bodyPr/>
        <a:lstStyle/>
        <a:p>
          <a:endParaRPr lang="en-GB"/>
        </a:p>
      </dgm:t>
    </dgm:pt>
    <dgm:pt modelId="{12A28EBC-BD0B-41DC-8421-D191168D3A7F}" type="sibTrans" cxnId="{1FD6BCA2-ABE6-4161-8AAA-0ACCC4443D3E}">
      <dgm:prSet/>
      <dgm:spPr/>
      <dgm:t>
        <a:bodyPr/>
        <a:lstStyle/>
        <a:p>
          <a:endParaRPr lang="en-GB"/>
        </a:p>
      </dgm:t>
    </dgm:pt>
    <dgm:pt modelId="{D3B0DD25-7F8F-4BD1-AB11-F036E6AF017B}" type="pres">
      <dgm:prSet presAssocID="{E8A46614-9D48-446E-8B7A-E7CAE418C437}" presName="CompostProcess" presStyleCnt="0">
        <dgm:presLayoutVars>
          <dgm:dir/>
          <dgm:resizeHandles val="exact"/>
        </dgm:presLayoutVars>
      </dgm:prSet>
      <dgm:spPr/>
    </dgm:pt>
    <dgm:pt modelId="{0245C2EF-5F99-41B9-B7C3-42EFFDABF767}" type="pres">
      <dgm:prSet presAssocID="{E8A46614-9D48-446E-8B7A-E7CAE418C437}" presName="arrow" presStyleLbl="bgShp" presStyleIdx="0" presStyleCnt="1"/>
      <dgm:spPr/>
    </dgm:pt>
    <dgm:pt modelId="{92AA800D-90F7-47CF-8CA3-23640BB583D4}" type="pres">
      <dgm:prSet presAssocID="{E8A46614-9D48-446E-8B7A-E7CAE418C437}" presName="linearProcess" presStyleCnt="0"/>
      <dgm:spPr/>
    </dgm:pt>
    <dgm:pt modelId="{8F9CCB90-F126-40B8-AA3B-9E256E87C744}" type="pres">
      <dgm:prSet presAssocID="{FADB872C-F86F-4D6C-A3C2-FAD2F0C75577}" presName="textNode" presStyleLbl="node1" presStyleIdx="0" presStyleCnt="4">
        <dgm:presLayoutVars>
          <dgm:bulletEnabled val="1"/>
        </dgm:presLayoutVars>
      </dgm:prSet>
      <dgm:spPr/>
    </dgm:pt>
    <dgm:pt modelId="{BD0FFF25-C2FF-4C7E-842E-23AEA9FFD68A}" type="pres">
      <dgm:prSet presAssocID="{3F7ED28B-B341-48C2-84BF-A5D5C471EEC6}" presName="sibTrans" presStyleCnt="0"/>
      <dgm:spPr/>
    </dgm:pt>
    <dgm:pt modelId="{28A502C2-918E-48DE-92E7-C98B22A598A9}" type="pres">
      <dgm:prSet presAssocID="{31540396-7501-4BEB-8C20-01ED51462EB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8C7EDA-1F4B-4725-B64E-35A182A8F5B7}" type="pres">
      <dgm:prSet presAssocID="{25E9CD01-C038-442C-8572-3C7ECD27144B}" presName="sibTrans" presStyleCnt="0"/>
      <dgm:spPr/>
    </dgm:pt>
    <dgm:pt modelId="{8B53B675-DD6A-4AFC-B54E-F86B9CE8FEEA}" type="pres">
      <dgm:prSet presAssocID="{2D15E377-DE88-469E-BB4E-154647E0DEE1}" presName="textNode" presStyleLbl="node1" presStyleIdx="2" presStyleCnt="4">
        <dgm:presLayoutVars>
          <dgm:bulletEnabled val="1"/>
        </dgm:presLayoutVars>
      </dgm:prSet>
      <dgm:spPr/>
    </dgm:pt>
    <dgm:pt modelId="{EF1AC3D5-93D6-4A65-8F90-8C2ECD9A5E1F}" type="pres">
      <dgm:prSet presAssocID="{C2F5ABD4-E8D7-43A2-AE1A-7D2AB124F43D}" presName="sibTrans" presStyleCnt="0"/>
      <dgm:spPr/>
    </dgm:pt>
    <dgm:pt modelId="{693306CA-230A-442F-8D0B-DA96AF14C351}" type="pres">
      <dgm:prSet presAssocID="{B7A73808-18FA-4C76-B393-6F48BF927DA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99F204-7699-436E-AF5C-75788927E3D3}" srcId="{E8A46614-9D48-446E-8B7A-E7CAE418C437}" destId="{2D15E377-DE88-469E-BB4E-154647E0DEE1}" srcOrd="2" destOrd="0" parTransId="{C2B3F52B-DD3E-48C3-80DF-6D1210C942E7}" sibTransId="{C2F5ABD4-E8D7-43A2-AE1A-7D2AB124F43D}"/>
    <dgm:cxn modelId="{1FD6BCA2-ABE6-4161-8AAA-0ACCC4443D3E}" srcId="{E8A46614-9D48-446E-8B7A-E7CAE418C437}" destId="{B7A73808-18FA-4C76-B393-6F48BF927DA4}" srcOrd="3" destOrd="0" parTransId="{DA7877EC-1192-4AA4-B60D-B55DB1FFF557}" sibTransId="{12A28EBC-BD0B-41DC-8421-D191168D3A7F}"/>
    <dgm:cxn modelId="{2D835266-30F3-4CD4-8813-E61741FFD90E}" type="presOf" srcId="{B7A73808-18FA-4C76-B393-6F48BF927DA4}" destId="{693306CA-230A-442F-8D0B-DA96AF14C351}" srcOrd="0" destOrd="0" presId="urn:microsoft.com/office/officeart/2005/8/layout/hProcess9"/>
    <dgm:cxn modelId="{471B2883-A766-4566-B998-DA6126C4C04C}" type="presOf" srcId="{FADB872C-F86F-4D6C-A3C2-FAD2F0C75577}" destId="{8F9CCB90-F126-40B8-AA3B-9E256E87C744}" srcOrd="0" destOrd="0" presId="urn:microsoft.com/office/officeart/2005/8/layout/hProcess9"/>
    <dgm:cxn modelId="{81A97AA2-1773-4195-B90F-9168CE136ECD}" srcId="{E8A46614-9D48-446E-8B7A-E7CAE418C437}" destId="{31540396-7501-4BEB-8C20-01ED51462EBA}" srcOrd="1" destOrd="0" parTransId="{2C8C9EB9-64A9-4F1E-8447-798AA1B69B74}" sibTransId="{25E9CD01-C038-442C-8572-3C7ECD27144B}"/>
    <dgm:cxn modelId="{84C77F4E-C879-4801-9227-83C669FA7EC7}" type="presOf" srcId="{2D15E377-DE88-469E-BB4E-154647E0DEE1}" destId="{8B53B675-DD6A-4AFC-B54E-F86B9CE8FEEA}" srcOrd="0" destOrd="0" presId="urn:microsoft.com/office/officeart/2005/8/layout/hProcess9"/>
    <dgm:cxn modelId="{2E58B572-C40F-474A-8A00-7405191EE672}" type="presOf" srcId="{E8A46614-9D48-446E-8B7A-E7CAE418C437}" destId="{D3B0DD25-7F8F-4BD1-AB11-F036E6AF017B}" srcOrd="0" destOrd="0" presId="urn:microsoft.com/office/officeart/2005/8/layout/hProcess9"/>
    <dgm:cxn modelId="{F491E4BE-7790-4FBB-A75D-590921DFB5B1}" srcId="{E8A46614-9D48-446E-8B7A-E7CAE418C437}" destId="{FADB872C-F86F-4D6C-A3C2-FAD2F0C75577}" srcOrd="0" destOrd="0" parTransId="{CB596126-8CFA-4843-889D-1C8B76849B35}" sibTransId="{3F7ED28B-B341-48C2-84BF-A5D5C471EEC6}"/>
    <dgm:cxn modelId="{61C76C96-F8FE-4E75-AAE9-E4E7B0D35F18}" type="presOf" srcId="{31540396-7501-4BEB-8C20-01ED51462EBA}" destId="{28A502C2-918E-48DE-92E7-C98B22A598A9}" srcOrd="0" destOrd="0" presId="urn:microsoft.com/office/officeart/2005/8/layout/hProcess9"/>
    <dgm:cxn modelId="{AD2070D2-1702-446A-B228-365065FBF77F}" type="presParOf" srcId="{D3B0DD25-7F8F-4BD1-AB11-F036E6AF017B}" destId="{0245C2EF-5F99-41B9-B7C3-42EFFDABF767}" srcOrd="0" destOrd="0" presId="urn:microsoft.com/office/officeart/2005/8/layout/hProcess9"/>
    <dgm:cxn modelId="{2DE4ACE3-1C1E-4497-B8E9-9596605DF458}" type="presParOf" srcId="{D3B0DD25-7F8F-4BD1-AB11-F036E6AF017B}" destId="{92AA800D-90F7-47CF-8CA3-23640BB583D4}" srcOrd="1" destOrd="0" presId="urn:microsoft.com/office/officeart/2005/8/layout/hProcess9"/>
    <dgm:cxn modelId="{40044889-0CD8-461E-BC64-9C39D1075A11}" type="presParOf" srcId="{92AA800D-90F7-47CF-8CA3-23640BB583D4}" destId="{8F9CCB90-F126-40B8-AA3B-9E256E87C744}" srcOrd="0" destOrd="0" presId="urn:microsoft.com/office/officeart/2005/8/layout/hProcess9"/>
    <dgm:cxn modelId="{455E419E-EA84-4234-9722-C8C5E4F8F7EA}" type="presParOf" srcId="{92AA800D-90F7-47CF-8CA3-23640BB583D4}" destId="{BD0FFF25-C2FF-4C7E-842E-23AEA9FFD68A}" srcOrd="1" destOrd="0" presId="urn:microsoft.com/office/officeart/2005/8/layout/hProcess9"/>
    <dgm:cxn modelId="{5BA024E5-877C-4C12-BDF6-6AB559FDFA29}" type="presParOf" srcId="{92AA800D-90F7-47CF-8CA3-23640BB583D4}" destId="{28A502C2-918E-48DE-92E7-C98B22A598A9}" srcOrd="2" destOrd="0" presId="urn:microsoft.com/office/officeart/2005/8/layout/hProcess9"/>
    <dgm:cxn modelId="{CC3EA289-83B2-4EAF-AEE6-41CE39493304}" type="presParOf" srcId="{92AA800D-90F7-47CF-8CA3-23640BB583D4}" destId="{768C7EDA-1F4B-4725-B64E-35A182A8F5B7}" srcOrd="3" destOrd="0" presId="urn:microsoft.com/office/officeart/2005/8/layout/hProcess9"/>
    <dgm:cxn modelId="{4F948223-DCFC-46A0-8343-CF2E734B9538}" type="presParOf" srcId="{92AA800D-90F7-47CF-8CA3-23640BB583D4}" destId="{8B53B675-DD6A-4AFC-B54E-F86B9CE8FEEA}" srcOrd="4" destOrd="0" presId="urn:microsoft.com/office/officeart/2005/8/layout/hProcess9"/>
    <dgm:cxn modelId="{E8CDAB27-CC24-4839-9E07-F51828E87571}" type="presParOf" srcId="{92AA800D-90F7-47CF-8CA3-23640BB583D4}" destId="{EF1AC3D5-93D6-4A65-8F90-8C2ECD9A5E1F}" srcOrd="5" destOrd="0" presId="urn:microsoft.com/office/officeart/2005/8/layout/hProcess9"/>
    <dgm:cxn modelId="{30DDC401-4DCD-48A6-95AD-A31B461B2681}" type="presParOf" srcId="{92AA800D-90F7-47CF-8CA3-23640BB583D4}" destId="{693306CA-230A-442F-8D0B-DA96AF14C35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5C2EF-5F99-41B9-B7C3-42EFFDABF767}">
      <dsp:nvSpPr>
        <dsp:cNvPr id="0" name=""/>
        <dsp:cNvSpPr/>
      </dsp:nvSpPr>
      <dsp:spPr>
        <a:xfrm>
          <a:off x="642671" y="0"/>
          <a:ext cx="7283609" cy="3271912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CCB90-F126-40B8-AA3B-9E256E87C744}">
      <dsp:nvSpPr>
        <dsp:cNvPr id="0" name=""/>
        <dsp:cNvSpPr/>
      </dsp:nvSpPr>
      <dsp:spPr>
        <a:xfrm>
          <a:off x="2819" y="981573"/>
          <a:ext cx="2052963" cy="13087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Warm Up</a:t>
          </a:r>
          <a:endParaRPr lang="en-GB" sz="2300" kern="1200" dirty="0"/>
        </a:p>
      </dsp:txBody>
      <dsp:txXfrm>
        <a:off x="66708" y="1045462"/>
        <a:ext cx="1925185" cy="1180986"/>
      </dsp:txXfrm>
    </dsp:sp>
    <dsp:sp modelId="{28A502C2-918E-48DE-92E7-C98B22A598A9}">
      <dsp:nvSpPr>
        <dsp:cNvPr id="0" name=""/>
        <dsp:cNvSpPr/>
      </dsp:nvSpPr>
      <dsp:spPr>
        <a:xfrm>
          <a:off x="2172936" y="981573"/>
          <a:ext cx="2052963" cy="13087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Fitness/ Exercise phase</a:t>
          </a:r>
          <a:endParaRPr lang="en-GB" sz="2300" kern="1200" dirty="0"/>
        </a:p>
      </dsp:txBody>
      <dsp:txXfrm>
        <a:off x="2236825" y="1045462"/>
        <a:ext cx="1925185" cy="1180986"/>
      </dsp:txXfrm>
    </dsp:sp>
    <dsp:sp modelId="{8B53B675-DD6A-4AFC-B54E-F86B9CE8FEEA}">
      <dsp:nvSpPr>
        <dsp:cNvPr id="0" name=""/>
        <dsp:cNvSpPr/>
      </dsp:nvSpPr>
      <dsp:spPr>
        <a:xfrm>
          <a:off x="4343052" y="981573"/>
          <a:ext cx="2052963" cy="13087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Skill or team play phase</a:t>
          </a:r>
          <a:endParaRPr lang="en-GB" sz="2300" kern="1200" dirty="0"/>
        </a:p>
      </dsp:txBody>
      <dsp:txXfrm>
        <a:off x="4406941" y="1045462"/>
        <a:ext cx="1925185" cy="1180986"/>
      </dsp:txXfrm>
    </dsp:sp>
    <dsp:sp modelId="{693306CA-230A-442F-8D0B-DA96AF14C351}">
      <dsp:nvSpPr>
        <dsp:cNvPr id="0" name=""/>
        <dsp:cNvSpPr/>
      </dsp:nvSpPr>
      <dsp:spPr>
        <a:xfrm>
          <a:off x="6513169" y="981573"/>
          <a:ext cx="2052963" cy="13087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dk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Cool Down</a:t>
          </a:r>
          <a:endParaRPr lang="en-GB" sz="2300" kern="1200" dirty="0"/>
        </a:p>
      </dsp:txBody>
      <dsp:txXfrm>
        <a:off x="6577058" y="1045462"/>
        <a:ext cx="1925185" cy="1180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BCE19-5D18-4F77-85B0-9957C4A2245A}" type="datetimeFigureOut">
              <a:rPr lang="en-GB" smtClean="0"/>
              <a:t>02/11/2011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C3B6CF-FFBC-4942-8243-651CE0FE40D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Aspects of Training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908648"/>
            <a:ext cx="8568952" cy="218464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Be aware of what should included within a training session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Understand training thresholds</a:t>
            </a:r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4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Aspects of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35480"/>
            <a:ext cx="7560840" cy="4661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/>
              <a:t>All training sessions should be made up of specific stages…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b="1" dirty="0" smtClean="0"/>
          </a:p>
          <a:p>
            <a:pPr marL="0" indent="0" algn="ctr">
              <a:buNone/>
            </a:pPr>
            <a:endParaRPr lang="en-GB" sz="2000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86339691"/>
              </p:ext>
            </p:extLst>
          </p:nvPr>
        </p:nvGraphicFramePr>
        <p:xfrm>
          <a:off x="323528" y="2348880"/>
          <a:ext cx="8568952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423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All training sessions should start with a warm up…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It prepares the body for activity by increasing blood flow</a:t>
            </a:r>
          </a:p>
          <a:p>
            <a:r>
              <a:rPr lang="en-GB" sz="2000" dirty="0" smtClean="0"/>
              <a:t>It reduces the possibility of injury (usually muscle)</a:t>
            </a:r>
          </a:p>
          <a:p>
            <a:r>
              <a:rPr lang="en-GB" sz="2000" dirty="0" smtClean="0"/>
              <a:t>It encourages you to become psychologically prepared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warm up will usually consist of distinct sections…</a:t>
            </a:r>
          </a:p>
          <a:p>
            <a:pPr marL="0" indent="0">
              <a:buNone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Pulse raising activity- </a:t>
            </a:r>
            <a:r>
              <a:rPr lang="en-GB" sz="2000" dirty="0" smtClean="0"/>
              <a:t>Gentle movement to increase heart rate, breathing rate and body temperature.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Light Stretching</a:t>
            </a:r>
            <a:r>
              <a:rPr lang="en-GB" sz="2000" dirty="0" smtClean="0"/>
              <a:t>- Gentle mobility stretches for whole body as well as specifically targeted towards main muscles which will be sued</a:t>
            </a:r>
            <a:endParaRPr lang="en-GB" sz="2000" b="1" dirty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1026" name="Picture 2" descr="http://ts1.mm.bing.net/images/thumbnail.aspx?q=1251847714772&amp;id=d65f1f4860da5157c02f5c8a61ea492a&amp;url=http%3a%2f%2fi.pbase.com%2fo3%2f39%2f511639%2f1%2f135191539.r3p718NP.Wemb5.11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48" y="980728"/>
            <a:ext cx="2016224" cy="161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2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Fitness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Concentration on the aspect of fitness which you have identified to improve (SPECIFICITY)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0689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Skill phase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365104"/>
            <a:ext cx="8229600" cy="12054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000" dirty="0" smtClean="0"/>
              <a:t>When training for a team activity you would work together</a:t>
            </a:r>
          </a:p>
          <a:p>
            <a:r>
              <a:rPr lang="en-GB" sz="2000" dirty="0" smtClean="0"/>
              <a:t>Can also be done individually </a:t>
            </a:r>
          </a:p>
          <a:p>
            <a:pPr marL="0" indent="0">
              <a:buFont typeface="Wingdings 2"/>
              <a:buNone/>
            </a:pPr>
            <a:endParaRPr lang="en-GB" sz="2000" dirty="0" smtClean="0"/>
          </a:p>
          <a:p>
            <a:pPr marL="0" indent="0">
              <a:buFont typeface="Wingdings 2"/>
              <a:buNone/>
            </a:pPr>
            <a:endParaRPr lang="en-GB" sz="2000" dirty="0"/>
          </a:p>
        </p:txBody>
      </p:sp>
      <p:pic>
        <p:nvPicPr>
          <p:cNvPr id="2050" name="Picture 2" descr="http://www.commandoconditioning.com/wp-content/uploads/2009/12/Fartlek-train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36120"/>
            <a:ext cx="4053062" cy="164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ieldhockey.isport.com/VideoFiles/Thumbnail_Top_Live/8680_201106201441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81" y="4964833"/>
            <a:ext cx="264629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 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Rather than just stopping you end the session gradually…</a:t>
            </a:r>
          </a:p>
          <a:p>
            <a:r>
              <a:rPr lang="en-GB" sz="2000" dirty="0" smtClean="0"/>
              <a:t>Helps with recovery</a:t>
            </a:r>
          </a:p>
          <a:p>
            <a:r>
              <a:rPr lang="en-GB" sz="2000" dirty="0" smtClean="0"/>
              <a:t>Removes lactic acid (and other waste products)</a:t>
            </a:r>
            <a:endParaRPr lang="en-GB" sz="2000" dirty="0"/>
          </a:p>
        </p:txBody>
      </p:sp>
      <p:pic>
        <p:nvPicPr>
          <p:cNvPr id="3074" name="Picture 2" descr="http://newsimg.bbc.co.uk/media/images/44493000/jpg/_44493037_warm_down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73016"/>
            <a:ext cx="358439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9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Thresholds of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Training must be designed to suit individual’s need…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To calculate how hard you are working (intensity) you need to find your Maximum Heart Rate = 220 - age 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So for a 14 year old it would be </a:t>
            </a:r>
          </a:p>
          <a:p>
            <a:pPr marL="0" indent="0">
              <a:buNone/>
            </a:pPr>
            <a:r>
              <a:rPr lang="en-GB" sz="1800" dirty="0" smtClean="0"/>
              <a:t>=220 – 14 = 206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This is linked to training thresholds…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err="1" smtClean="0"/>
              <a:t>Aerboic</a:t>
            </a:r>
            <a:r>
              <a:rPr lang="en-GB" sz="1800" b="1" dirty="0" smtClean="0"/>
              <a:t> </a:t>
            </a:r>
            <a:r>
              <a:rPr lang="en-GB" sz="1800" dirty="0" smtClean="0"/>
              <a:t>threshold = 60 – 80% of maximum heart rate</a:t>
            </a:r>
          </a:p>
          <a:p>
            <a:pPr marL="0" indent="0">
              <a:buNone/>
            </a:pPr>
            <a:r>
              <a:rPr lang="en-GB" sz="1800" b="1" dirty="0" err="1" smtClean="0"/>
              <a:t>Anaerboic</a:t>
            </a:r>
            <a:r>
              <a:rPr lang="en-GB" sz="1800" b="1" dirty="0" smtClean="0"/>
              <a:t> (Training)</a:t>
            </a:r>
            <a:r>
              <a:rPr lang="en-GB" sz="1800" dirty="0" smtClean="0"/>
              <a:t> </a:t>
            </a:r>
            <a:r>
              <a:rPr lang="en-GB" sz="1800" dirty="0"/>
              <a:t>threshold = </a:t>
            </a:r>
            <a:r>
              <a:rPr lang="en-GB" sz="1800" dirty="0" smtClean="0"/>
              <a:t>80 </a:t>
            </a:r>
            <a:r>
              <a:rPr lang="en-GB" sz="1800" dirty="0"/>
              <a:t>– </a:t>
            </a:r>
            <a:r>
              <a:rPr lang="en-GB" sz="1800" dirty="0" smtClean="0"/>
              <a:t>90</a:t>
            </a:r>
            <a:r>
              <a:rPr lang="en-GB" sz="1800" dirty="0"/>
              <a:t>% </a:t>
            </a:r>
            <a:r>
              <a:rPr lang="en-GB" sz="1800" dirty="0" smtClean="0"/>
              <a:t>of maximum </a:t>
            </a:r>
            <a:r>
              <a:rPr lang="en-GB" sz="1800" dirty="0"/>
              <a:t>heart rate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209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266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Aspects of Training</vt:lpstr>
      <vt:lpstr>Aspects of training</vt:lpstr>
      <vt:lpstr>Warm-Up</vt:lpstr>
      <vt:lpstr>Fitness phase</vt:lpstr>
      <vt:lpstr>Warm Down</vt:lpstr>
      <vt:lpstr>Thresholds of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of Training</dc:title>
  <dc:creator>mway</dc:creator>
  <cp:lastModifiedBy>mway</cp:lastModifiedBy>
  <cp:revision>3</cp:revision>
  <dcterms:created xsi:type="dcterms:W3CDTF">2011-11-02T12:11:44Z</dcterms:created>
  <dcterms:modified xsi:type="dcterms:W3CDTF">2011-11-02T12:40:57Z</dcterms:modified>
</cp:coreProperties>
</file>