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2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594B7-6077-4ED7-8396-38DB9644DE0F}" type="datetimeFigureOut">
              <a:rPr lang="en-GB" smtClean="0"/>
              <a:t>07/11/2011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3971-AE81-4EF9-96C7-630FC7F011E1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594B7-6077-4ED7-8396-38DB9644DE0F}" type="datetimeFigureOut">
              <a:rPr lang="en-GB" smtClean="0"/>
              <a:t>07/11/2011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3971-AE81-4EF9-96C7-630FC7F011E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594B7-6077-4ED7-8396-38DB9644DE0F}" type="datetimeFigureOut">
              <a:rPr lang="en-GB" smtClean="0"/>
              <a:t>07/11/2011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3971-AE81-4EF9-96C7-630FC7F011E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594B7-6077-4ED7-8396-38DB9644DE0F}" type="datetimeFigureOut">
              <a:rPr lang="en-GB" smtClean="0"/>
              <a:t>07/11/2011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3971-AE81-4EF9-96C7-630FC7F011E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594B7-6077-4ED7-8396-38DB9644DE0F}" type="datetimeFigureOut">
              <a:rPr lang="en-GB" smtClean="0"/>
              <a:t>07/11/2011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3971-AE81-4EF9-96C7-630FC7F011E1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594B7-6077-4ED7-8396-38DB9644DE0F}" type="datetimeFigureOut">
              <a:rPr lang="en-GB" smtClean="0"/>
              <a:t>07/11/2011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3971-AE81-4EF9-96C7-630FC7F011E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594B7-6077-4ED7-8396-38DB9644DE0F}" type="datetimeFigureOut">
              <a:rPr lang="en-GB" smtClean="0"/>
              <a:t>07/11/2011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3971-AE81-4EF9-96C7-630FC7F011E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594B7-6077-4ED7-8396-38DB9644DE0F}" type="datetimeFigureOut">
              <a:rPr lang="en-GB" smtClean="0"/>
              <a:t>07/11/2011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3971-AE81-4EF9-96C7-630FC7F011E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594B7-6077-4ED7-8396-38DB9644DE0F}" type="datetimeFigureOut">
              <a:rPr lang="en-GB" smtClean="0"/>
              <a:t>07/11/2011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3971-AE81-4EF9-96C7-630FC7F011E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594B7-6077-4ED7-8396-38DB9644DE0F}" type="datetimeFigureOut">
              <a:rPr lang="en-GB" smtClean="0"/>
              <a:t>07/11/2011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3971-AE81-4EF9-96C7-630FC7F011E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594B7-6077-4ED7-8396-38DB9644DE0F}" type="datetimeFigureOut">
              <a:rPr lang="en-GB" smtClean="0"/>
              <a:t>07/11/2011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0723971-AE81-4EF9-96C7-630FC7F011E1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9594B7-6077-4ED7-8396-38DB9644DE0F}" type="datetimeFigureOut">
              <a:rPr lang="en-GB" smtClean="0"/>
              <a:t>07/11/2011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0723971-AE81-4EF9-96C7-630FC7F011E1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 smtClean="0"/>
              <a:t>Circuit training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3886200"/>
            <a:ext cx="8352928" cy="1752600"/>
          </a:xfrm>
        </p:spPr>
        <p:txBody>
          <a:bodyPr>
            <a:normAutofit lnSpcReduction="10000"/>
          </a:bodyPr>
          <a:lstStyle/>
          <a:p>
            <a:pPr algn="ctr"/>
            <a:r>
              <a:rPr lang="en-GB" dirty="0" smtClean="0"/>
              <a:t>Understand what types of circuit training can be used</a:t>
            </a:r>
          </a:p>
          <a:p>
            <a:pPr algn="ctr"/>
            <a:endParaRPr lang="en-GB" dirty="0"/>
          </a:p>
          <a:p>
            <a:pPr algn="ctr"/>
            <a:r>
              <a:rPr lang="en-GB" dirty="0" smtClean="0"/>
              <a:t>Look at the benefit and limitations of using circuit training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0470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Circuit training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One of the most common forms of training…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Easy to set up</a:t>
            </a:r>
          </a:p>
          <a:p>
            <a:r>
              <a:rPr lang="en-GB" dirty="0" smtClean="0"/>
              <a:t>Very flexible</a:t>
            </a:r>
            <a:endParaRPr lang="en-GB" dirty="0"/>
          </a:p>
        </p:txBody>
      </p:sp>
      <p:pic>
        <p:nvPicPr>
          <p:cNvPr id="1026" name="Picture 2" descr="http://www.daveywaveyfitness.com/wp-content/uploads/2011/06/circuit-train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861048"/>
            <a:ext cx="3247373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8087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Setting 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898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000" dirty="0" smtClean="0"/>
              <a:t>Uses a variety of exercises known as </a:t>
            </a:r>
            <a:r>
              <a:rPr lang="en-GB" sz="2000" b="1" dirty="0" smtClean="0"/>
              <a:t>stations</a:t>
            </a:r>
            <a:endParaRPr lang="en-GB" sz="2000" dirty="0" smtClean="0"/>
          </a:p>
          <a:p>
            <a:r>
              <a:rPr lang="en-GB" sz="2000" dirty="0" smtClean="0"/>
              <a:t>Usually between 6 and 12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Need to consider…</a:t>
            </a:r>
          </a:p>
          <a:p>
            <a:pPr marL="0" indent="0">
              <a:buNone/>
            </a:pPr>
            <a:endParaRPr lang="en-GB" sz="2000" dirty="0" smtClean="0"/>
          </a:p>
          <a:p>
            <a:r>
              <a:rPr lang="en-GB" sz="2000" dirty="0" smtClean="0"/>
              <a:t>Clearly marked stations, ideally with a diagram </a:t>
            </a:r>
          </a:p>
          <a:p>
            <a:endParaRPr lang="en-GB" sz="2000" dirty="0" smtClean="0"/>
          </a:p>
          <a:p>
            <a:r>
              <a:rPr lang="en-GB" sz="2000" dirty="0" smtClean="0"/>
              <a:t>Station should be demonstrated beforehand</a:t>
            </a:r>
          </a:p>
          <a:p>
            <a:endParaRPr lang="en-GB" sz="2000" dirty="0" smtClean="0"/>
          </a:p>
          <a:p>
            <a:r>
              <a:rPr lang="en-GB" sz="2000" dirty="0" smtClean="0"/>
              <a:t>Similar station or those which work similar muscle groups should be spread out to avoid over-working</a:t>
            </a:r>
          </a:p>
          <a:p>
            <a:endParaRPr lang="en-GB" sz="2000" dirty="0" smtClean="0"/>
          </a:p>
          <a:p>
            <a:r>
              <a:rPr lang="en-GB" sz="2000" dirty="0" smtClean="0"/>
              <a:t>Recovery period should be built in.</a:t>
            </a:r>
          </a:p>
          <a:p>
            <a:endParaRPr lang="en-GB" sz="2000" dirty="0"/>
          </a:p>
        </p:txBody>
      </p:sp>
      <p:pic>
        <p:nvPicPr>
          <p:cNvPr id="2050" name="Picture 2" descr="http://snomads.files.wordpress.com/2009/09/0198631472_circuit-training_1.jpg?w=450&amp;h=58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908720"/>
            <a:ext cx="2880319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3849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Fitness Circuit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935480"/>
            <a:ext cx="8435280" cy="1925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/>
              <a:t>Primarily aimed at improving a specific component of fitness (Specificity)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Often used to improve Stamina as well as strength in certain muscle groups.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Typical activities include…</a:t>
            </a:r>
            <a:endParaRPr lang="en-GB" sz="2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6200" y="3983706"/>
            <a:ext cx="8435280" cy="1173486"/>
          </a:xfrm>
          <a:prstGeom prst="rect">
            <a:avLst/>
          </a:prstGeom>
        </p:spPr>
        <p:txBody>
          <a:bodyPr vert="horz" numCol="3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000" dirty="0" smtClean="0"/>
              <a:t>Press Ups</a:t>
            </a:r>
          </a:p>
          <a:p>
            <a:pPr algn="ctr"/>
            <a:r>
              <a:rPr lang="en-GB" sz="2000" dirty="0" smtClean="0"/>
              <a:t>Squat Thrusts</a:t>
            </a:r>
          </a:p>
          <a:p>
            <a:pPr algn="ctr"/>
            <a:r>
              <a:rPr lang="en-GB" sz="2000" dirty="0" smtClean="0"/>
              <a:t>Skipping</a:t>
            </a:r>
          </a:p>
          <a:p>
            <a:pPr algn="ctr"/>
            <a:r>
              <a:rPr lang="en-GB" sz="2000" dirty="0" err="1" smtClean="0"/>
              <a:t>Tricep</a:t>
            </a:r>
            <a:r>
              <a:rPr lang="en-GB" sz="2000" dirty="0" smtClean="0"/>
              <a:t> Dips</a:t>
            </a:r>
          </a:p>
          <a:p>
            <a:pPr algn="ctr"/>
            <a:r>
              <a:rPr lang="en-GB" sz="2000" dirty="0" smtClean="0"/>
              <a:t>Star Jumps</a:t>
            </a:r>
          </a:p>
          <a:p>
            <a:pPr algn="ctr"/>
            <a:r>
              <a:rPr lang="en-GB" sz="2000" dirty="0" err="1" smtClean="0"/>
              <a:t>Burpees</a:t>
            </a:r>
            <a:endParaRPr lang="en-GB" sz="2000" dirty="0" smtClean="0"/>
          </a:p>
          <a:p>
            <a:pPr algn="ctr"/>
            <a:r>
              <a:rPr lang="en-GB" sz="2000" dirty="0" smtClean="0"/>
              <a:t>Trunk Curls</a:t>
            </a:r>
          </a:p>
          <a:p>
            <a:pPr algn="ctr"/>
            <a:r>
              <a:rPr lang="en-GB" sz="2000" dirty="0" smtClean="0"/>
              <a:t>Shuttle runs</a:t>
            </a:r>
          </a:p>
          <a:p>
            <a:pPr algn="ctr"/>
            <a:r>
              <a:rPr lang="en-GB" sz="2000" dirty="0" smtClean="0"/>
              <a:t>Sit ups</a:t>
            </a:r>
            <a:endParaRPr lang="en-GB" sz="2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52545" y="5445224"/>
            <a:ext cx="8435280" cy="12774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GB" sz="2000" dirty="0" smtClean="0"/>
              <a:t>Main advantages of this type of circuit…</a:t>
            </a:r>
          </a:p>
          <a:p>
            <a:r>
              <a:rPr lang="en-GB" sz="2000" dirty="0" smtClean="0"/>
              <a:t>Little or no specialist equipment needed</a:t>
            </a:r>
          </a:p>
          <a:p>
            <a:r>
              <a:rPr lang="en-GB" sz="2000" dirty="0" smtClean="0"/>
              <a:t>Can be carried out in a standard sports hall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792831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Skill Circuit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/>
              <a:t>Will use stations but exercises will be focused upon improving a specific skill…</a:t>
            </a:r>
          </a:p>
          <a:p>
            <a:pPr marL="0" indent="0">
              <a:buNone/>
            </a:pPr>
            <a:endParaRPr lang="en-GB" sz="2000" dirty="0"/>
          </a:p>
          <a:p>
            <a:r>
              <a:rPr lang="en-GB" sz="2000" dirty="0" smtClean="0"/>
              <a:t>Good method of pre-season training as works stamina as well as developing skills</a:t>
            </a:r>
          </a:p>
          <a:p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Examples could be looking at…</a:t>
            </a:r>
          </a:p>
          <a:p>
            <a:pPr marL="0" indent="0">
              <a:buNone/>
            </a:pPr>
            <a:endParaRPr lang="en-GB" sz="2000" dirty="0"/>
          </a:p>
          <a:p>
            <a:r>
              <a:rPr lang="en-GB" sz="2000" dirty="0" smtClean="0"/>
              <a:t>V drag in  hockey</a:t>
            </a:r>
          </a:p>
          <a:p>
            <a:r>
              <a:rPr lang="en-GB" sz="2000" dirty="0" smtClean="0"/>
              <a:t>Passing in basketball</a:t>
            </a:r>
          </a:p>
          <a:p>
            <a:r>
              <a:rPr lang="en-GB" sz="2000" dirty="0" smtClean="0"/>
              <a:t>Dribbling in football</a:t>
            </a:r>
          </a:p>
          <a:p>
            <a:endParaRPr lang="en-GB" sz="2000" dirty="0"/>
          </a:p>
          <a:p>
            <a:endParaRPr lang="en-GB" sz="2000" dirty="0"/>
          </a:p>
        </p:txBody>
      </p:sp>
      <p:pic>
        <p:nvPicPr>
          <p:cNvPr id="3074" name="Picture 2" descr="http://www.hardcorehockey.co.uk/bl_assets/media/images/on-the-pitch/V_dra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861048"/>
            <a:ext cx="2592288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479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Running the circuit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/>
              <a:t>Different method of running a circuit…</a:t>
            </a:r>
          </a:p>
          <a:p>
            <a:pPr marL="0" indent="0">
              <a:buNone/>
            </a:pPr>
            <a:endParaRPr lang="en-GB" sz="2000" dirty="0"/>
          </a:p>
          <a:p>
            <a:r>
              <a:rPr lang="en-GB" sz="2000" b="1" dirty="0" smtClean="0"/>
              <a:t>Timed circuits</a:t>
            </a:r>
            <a:r>
              <a:rPr lang="en-GB" sz="2000" dirty="0" smtClean="0"/>
              <a:t>- set time for exercise followed by set periods of rest</a:t>
            </a:r>
          </a:p>
          <a:p>
            <a:endParaRPr lang="en-GB" sz="2000" b="1" dirty="0"/>
          </a:p>
          <a:p>
            <a:r>
              <a:rPr lang="en-GB" sz="2000" b="1" dirty="0" smtClean="0"/>
              <a:t>Fixed Load</a:t>
            </a:r>
            <a:r>
              <a:rPr lang="en-GB" sz="2000" dirty="0" smtClean="0"/>
              <a:t>- Station is labelled with exact amount of repetitions to do</a:t>
            </a:r>
          </a:p>
          <a:p>
            <a:endParaRPr lang="en-GB" sz="2000" dirty="0"/>
          </a:p>
          <a:p>
            <a:r>
              <a:rPr lang="en-GB" sz="2000" b="1" dirty="0" smtClean="0"/>
              <a:t>Varied laps (sets)</a:t>
            </a:r>
            <a:r>
              <a:rPr lang="en-GB" sz="2000" dirty="0" smtClean="0"/>
              <a:t>- Most circuits will have more than 1 lap, may vary the time of exercise or rest. Can add sprint laps with short exercise times and very little rest in between 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1534223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</TotalTime>
  <Words>280</Words>
  <Application>Microsoft Office PowerPoint</Application>
  <PresentationFormat>On-screen Show (4:3)</PresentationFormat>
  <Paragraphs>59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Circuit training</vt:lpstr>
      <vt:lpstr>Circuit training</vt:lpstr>
      <vt:lpstr>Setting up</vt:lpstr>
      <vt:lpstr>Fitness Circuit</vt:lpstr>
      <vt:lpstr>Skill Circuit</vt:lpstr>
      <vt:lpstr>Running the circuit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mway</dc:creator>
  <cp:lastModifiedBy>mway</cp:lastModifiedBy>
  <cp:revision>7</cp:revision>
  <dcterms:created xsi:type="dcterms:W3CDTF">2011-11-07T07:22:26Z</dcterms:created>
  <dcterms:modified xsi:type="dcterms:W3CDTF">2011-11-07T08:16:04Z</dcterms:modified>
</cp:coreProperties>
</file>