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94B7-6077-4ED7-8396-38DB9644DE0F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3971-AE81-4EF9-96C7-630FC7F011E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94B7-6077-4ED7-8396-38DB9644DE0F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3971-AE81-4EF9-96C7-630FC7F01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94B7-6077-4ED7-8396-38DB9644DE0F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3971-AE81-4EF9-96C7-630FC7F01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94B7-6077-4ED7-8396-38DB9644DE0F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3971-AE81-4EF9-96C7-630FC7F01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94B7-6077-4ED7-8396-38DB9644DE0F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3971-AE81-4EF9-96C7-630FC7F011E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94B7-6077-4ED7-8396-38DB9644DE0F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3971-AE81-4EF9-96C7-630FC7F01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94B7-6077-4ED7-8396-38DB9644DE0F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3971-AE81-4EF9-96C7-630FC7F01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94B7-6077-4ED7-8396-38DB9644DE0F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3971-AE81-4EF9-96C7-630FC7F01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94B7-6077-4ED7-8396-38DB9644DE0F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3971-AE81-4EF9-96C7-630FC7F01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94B7-6077-4ED7-8396-38DB9644DE0F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3971-AE81-4EF9-96C7-630FC7F01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94B7-6077-4ED7-8396-38DB9644DE0F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723971-AE81-4EF9-96C7-630FC7F011E1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9594B7-6077-4ED7-8396-38DB9644DE0F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723971-AE81-4EF9-96C7-630FC7F011E1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Weight </a:t>
            </a:r>
            <a:r>
              <a:rPr lang="en-GB" dirty="0" smtClean="0"/>
              <a:t>training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352928" cy="17526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Understand </a:t>
            </a:r>
            <a:r>
              <a:rPr lang="en-GB" dirty="0"/>
              <a:t>w</a:t>
            </a:r>
            <a:r>
              <a:rPr lang="en-GB" dirty="0" smtClean="0"/>
              <a:t>hy weight training is used</a:t>
            </a:r>
            <a:endParaRPr lang="en-GB" dirty="0" smtClean="0"/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Understand the terms repetitions and sets.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47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Weight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Primarily used to improve an aspect of muscular strength, could also include endurance and power.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Muscular strength</a:t>
            </a:r>
            <a:endParaRPr lang="en-GB" dirty="0" smtClean="0"/>
          </a:p>
          <a:p>
            <a:r>
              <a:rPr lang="en-GB" dirty="0" smtClean="0"/>
              <a:t>Increasing muscle size or bulk</a:t>
            </a:r>
          </a:p>
          <a:p>
            <a:r>
              <a:rPr lang="en-GB" dirty="0" smtClean="0"/>
              <a:t>Improving muscle tone</a:t>
            </a:r>
          </a:p>
          <a:p>
            <a:r>
              <a:rPr lang="en-GB" dirty="0" smtClean="0"/>
              <a:t>Assisting recovery and injury</a:t>
            </a:r>
            <a:endParaRPr lang="en-GB" dirty="0"/>
          </a:p>
        </p:txBody>
      </p:sp>
      <p:pic>
        <p:nvPicPr>
          <p:cNvPr id="4" name="Picture 2" descr="http://media18.onsugar.com/files/2011/10/41/5/1878/18784366/a9d89f91f2ddbb0a_Weight_Training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861048"/>
            <a:ext cx="347272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08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Organising an effective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35480"/>
            <a:ext cx="5112568" cy="45898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 smtClean="0"/>
              <a:t>Rapid growth in weight training equipment and facilities</a:t>
            </a:r>
          </a:p>
          <a:p>
            <a:r>
              <a:rPr lang="en-GB" sz="2000" dirty="0" smtClean="0"/>
              <a:t>Due to some sort of strength being useful for almost all performers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To make it effective you apply the </a:t>
            </a:r>
            <a:r>
              <a:rPr lang="en-GB" sz="2000" b="1" dirty="0" smtClean="0"/>
              <a:t>overload</a:t>
            </a:r>
            <a:r>
              <a:rPr lang="en-GB" sz="2000" dirty="0" smtClean="0"/>
              <a:t> principle to put your muscles under stress so they are forced to adapt…</a:t>
            </a:r>
          </a:p>
          <a:p>
            <a:endParaRPr lang="en-GB" sz="2000" dirty="0" smtClean="0"/>
          </a:p>
          <a:p>
            <a:r>
              <a:rPr lang="en-GB" sz="2000" b="1" dirty="0" smtClean="0"/>
              <a:t>Repetitions</a:t>
            </a:r>
            <a:r>
              <a:rPr lang="en-GB" sz="2000" dirty="0" smtClean="0"/>
              <a:t>- the number of times you actually move the weights</a:t>
            </a:r>
          </a:p>
          <a:p>
            <a:endParaRPr lang="en-GB" sz="2000" dirty="0" smtClean="0"/>
          </a:p>
          <a:p>
            <a:r>
              <a:rPr lang="en-GB" sz="2000" b="1" dirty="0" smtClean="0"/>
              <a:t>Sets</a:t>
            </a:r>
            <a:r>
              <a:rPr lang="en-GB" sz="2000" dirty="0" smtClean="0"/>
              <a:t>- the number of times you carry out the activity</a:t>
            </a:r>
            <a:endParaRPr lang="en-GB" sz="2000" dirty="0"/>
          </a:p>
        </p:txBody>
      </p:sp>
      <p:pic>
        <p:nvPicPr>
          <p:cNvPr id="4" name="Picture 2" descr="http://www.muscle-fitness-tips.net/image-files/weight-train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132856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84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Reps and Sets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35480"/>
            <a:ext cx="8435280" cy="845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Will use in different ways depending on the aspect of strength you wish to improve…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496" y="3068960"/>
            <a:ext cx="8928992" cy="1800200"/>
          </a:xfrm>
          <a:prstGeom prst="rect">
            <a:avLst/>
          </a:prstGeom>
        </p:spPr>
        <p:txBody>
          <a:bodyPr vert="horz" numCol="3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000" b="1" dirty="0"/>
              <a:t>Muscular strength</a:t>
            </a:r>
          </a:p>
          <a:p>
            <a:pPr algn="ctr"/>
            <a:r>
              <a:rPr lang="en-GB" sz="2000" dirty="0"/>
              <a:t>Near </a:t>
            </a:r>
            <a:r>
              <a:rPr lang="en-GB" sz="2000" dirty="0" smtClean="0"/>
              <a:t>max </a:t>
            </a:r>
            <a:r>
              <a:rPr lang="en-GB" sz="2000" dirty="0"/>
              <a:t>weight</a:t>
            </a:r>
          </a:p>
          <a:p>
            <a:pPr algn="ctr"/>
            <a:r>
              <a:rPr lang="en-GB" sz="2000" dirty="0"/>
              <a:t>3 sets</a:t>
            </a:r>
          </a:p>
          <a:p>
            <a:pPr algn="ctr"/>
            <a:r>
              <a:rPr lang="en-GB" sz="2000" dirty="0"/>
              <a:t>6 </a:t>
            </a:r>
            <a:r>
              <a:rPr lang="en-GB" sz="2000" dirty="0" smtClean="0"/>
              <a:t>reps</a:t>
            </a:r>
          </a:p>
          <a:p>
            <a:pPr marL="0" indent="0" algn="ctr">
              <a:buNone/>
            </a:pPr>
            <a:r>
              <a:rPr lang="en-GB" sz="2000" b="1" dirty="0" smtClean="0"/>
              <a:t>Muscular Endurance</a:t>
            </a:r>
          </a:p>
          <a:p>
            <a:pPr algn="ctr"/>
            <a:r>
              <a:rPr lang="en-GB" sz="2000" dirty="0" smtClean="0"/>
              <a:t>40-60% max weight</a:t>
            </a:r>
          </a:p>
          <a:p>
            <a:pPr algn="ctr"/>
            <a:r>
              <a:rPr lang="en-GB" sz="2000" dirty="0" smtClean="0"/>
              <a:t>At least 3 sets</a:t>
            </a:r>
          </a:p>
          <a:p>
            <a:pPr algn="ctr"/>
            <a:r>
              <a:rPr lang="en-GB" sz="2000" dirty="0" smtClean="0"/>
              <a:t>20 – 30 reps</a:t>
            </a:r>
          </a:p>
          <a:p>
            <a:pPr marL="0" indent="0" algn="ctr">
              <a:buNone/>
            </a:pPr>
            <a:r>
              <a:rPr lang="en-GB" sz="2000" b="1" dirty="0" smtClean="0"/>
              <a:t>Power</a:t>
            </a:r>
          </a:p>
          <a:p>
            <a:pPr algn="ctr"/>
            <a:r>
              <a:rPr lang="en-GB" sz="2000" dirty="0" smtClean="0"/>
              <a:t>60-80 max weight</a:t>
            </a:r>
          </a:p>
          <a:p>
            <a:pPr algn="ctr"/>
            <a:r>
              <a:rPr lang="en-GB" sz="2000" dirty="0" smtClean="0"/>
              <a:t>At least 3 sets</a:t>
            </a:r>
          </a:p>
          <a:p>
            <a:pPr algn="ctr"/>
            <a:r>
              <a:rPr lang="en-GB" sz="2000" dirty="0" smtClean="0"/>
              <a:t>10 - 15 reps</a:t>
            </a:r>
            <a:endParaRPr lang="en-GB" sz="2000" dirty="0"/>
          </a:p>
        </p:txBody>
      </p:sp>
      <p:pic>
        <p:nvPicPr>
          <p:cNvPr id="3074" name="Picture 2" descr="http://azzitraining.com/wp-content/uploads/2011/06/1308135746-1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476" y="4653136"/>
            <a:ext cx="2771031" cy="195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83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weight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Two main types depending on the weights you use…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Free Standing weights</a:t>
            </a:r>
          </a:p>
          <a:p>
            <a:r>
              <a:rPr lang="en-GB" sz="2000" dirty="0" smtClean="0"/>
              <a:t>Dumbbells, Barbells and bars</a:t>
            </a:r>
          </a:p>
          <a:p>
            <a:r>
              <a:rPr lang="en-GB" sz="2000" dirty="0" smtClean="0"/>
              <a:t>Adaptable weight </a:t>
            </a:r>
          </a:p>
          <a:p>
            <a:r>
              <a:rPr lang="en-GB" sz="2000" dirty="0" smtClean="0"/>
              <a:t>Can be purchased at home</a:t>
            </a:r>
          </a:p>
          <a:p>
            <a:r>
              <a:rPr lang="en-GB" sz="2000" dirty="0" smtClean="0"/>
              <a:t>Limited in safety as should have a training partner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Specialist weight-training equipment</a:t>
            </a:r>
          </a:p>
          <a:p>
            <a:r>
              <a:rPr lang="en-GB" sz="2000" dirty="0" smtClean="0"/>
              <a:t>Machines found in gyms, leisure centres etc.</a:t>
            </a:r>
          </a:p>
          <a:p>
            <a:r>
              <a:rPr lang="en-GB" sz="2000" dirty="0" smtClean="0"/>
              <a:t>Fixed weights within machine, changeable by moving pin</a:t>
            </a:r>
          </a:p>
          <a:p>
            <a:r>
              <a:rPr lang="en-GB" sz="2000" dirty="0" smtClean="0"/>
              <a:t>Safer to use as machines reduce chance of injury.</a:t>
            </a:r>
            <a:endParaRPr lang="en-GB" sz="2000" dirty="0"/>
          </a:p>
          <a:p>
            <a:endParaRPr lang="en-GB" sz="2000" dirty="0"/>
          </a:p>
        </p:txBody>
      </p:sp>
      <p:pic>
        <p:nvPicPr>
          <p:cNvPr id="4098" name="Picture 2" descr="http://www.answerfitness.com/wp-content/uploads/Leg_Press_Mach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652" y="4653136"/>
            <a:ext cx="1870348" cy="198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bestgymequipment.co.uk/media/catalog/product/cache/1/image/700x700/9df78eab33525d08d6e5fb8d27136e95/c/y/cybex_free_weights_series_weight_tree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420888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79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238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Weight training</vt:lpstr>
      <vt:lpstr>Weight Training</vt:lpstr>
      <vt:lpstr>Organising an effective session</vt:lpstr>
      <vt:lpstr>Using Reps and Sets</vt:lpstr>
      <vt:lpstr>Types of weight training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mway</dc:creator>
  <cp:lastModifiedBy>mway</cp:lastModifiedBy>
  <cp:revision>11</cp:revision>
  <dcterms:created xsi:type="dcterms:W3CDTF">2011-11-07T07:22:26Z</dcterms:created>
  <dcterms:modified xsi:type="dcterms:W3CDTF">2011-11-14T08:03:23Z</dcterms:modified>
</cp:coreProperties>
</file>