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C1B054-246D-4AB8-85E5-F3573F71153F}" type="datetimeFigureOut">
              <a:rPr lang="en-GB" smtClean="0"/>
              <a:t>21/11/2011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19E29C-A40E-46DA-88CB-A6680B5C9D8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Further Training 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2752"/>
          </a:xfrm>
        </p:spPr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Continuous training</a:t>
            </a:r>
          </a:p>
          <a:p>
            <a:pPr algn="ctr"/>
            <a:r>
              <a:rPr lang="en-GB" dirty="0" smtClean="0"/>
              <a:t>Interval training</a:t>
            </a:r>
          </a:p>
          <a:p>
            <a:pPr algn="ctr"/>
            <a:r>
              <a:rPr lang="en-GB" dirty="0" err="1" smtClean="0"/>
              <a:t>Fartlek</a:t>
            </a:r>
            <a:r>
              <a:rPr lang="en-GB" dirty="0" smtClean="0"/>
              <a:t> training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smtClean="0"/>
              <a:t>Continuous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Any type of training where there is a prolonged period of exercise...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Running/jogging</a:t>
            </a:r>
          </a:p>
          <a:p>
            <a:r>
              <a:rPr lang="en-GB" sz="2000" dirty="0" smtClean="0"/>
              <a:t>Cycling</a:t>
            </a:r>
          </a:p>
          <a:p>
            <a:r>
              <a:rPr lang="en-GB" sz="2000" dirty="0" smtClean="0"/>
              <a:t>Swimming</a:t>
            </a:r>
          </a:p>
          <a:p>
            <a:r>
              <a:rPr lang="en-GB" sz="2000" dirty="0" smtClean="0"/>
              <a:t>Aerobics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The heart rate is kept consistently high to develop </a:t>
            </a:r>
            <a:r>
              <a:rPr lang="en-GB" sz="2000" b="1" dirty="0" smtClean="0"/>
              <a:t>Stamina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dirty="0" smtClean="0"/>
              <a:t>Commonly done using cardio machines at the gym</a:t>
            </a:r>
            <a:endParaRPr lang="en-GB" sz="2000" dirty="0"/>
          </a:p>
        </p:txBody>
      </p:sp>
      <p:pic>
        <p:nvPicPr>
          <p:cNvPr id="1026" name="Picture 2" descr="http://www.machine-rowing.net/wp-content/uploads/2011/01/cardio-machin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365104"/>
            <a:ext cx="2936248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smtClean="0"/>
              <a:t>Interval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Periods of work followed by periods of rest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Heart rate will move between... </a:t>
            </a:r>
          </a:p>
          <a:p>
            <a:r>
              <a:rPr lang="en-GB" sz="2000" dirty="0" smtClean="0"/>
              <a:t>Training Zone (80% - 90% of max) during exercise</a:t>
            </a:r>
          </a:p>
          <a:p>
            <a:r>
              <a:rPr lang="en-GB" sz="2000" dirty="0" smtClean="0"/>
              <a:t>Aerobic Zone (60% - 80% of max) during rest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Long Interval training</a:t>
            </a:r>
          </a:p>
          <a:p>
            <a:r>
              <a:rPr lang="en-GB" sz="2000" dirty="0" smtClean="0"/>
              <a:t>Work at 85% of max for anywhere between 15 seconds and 3 minutes</a:t>
            </a:r>
          </a:p>
          <a:p>
            <a:r>
              <a:rPr lang="en-GB" sz="2000" dirty="0" smtClean="0"/>
              <a:t>Similar amount of rest time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Short Interval training</a:t>
            </a:r>
          </a:p>
          <a:p>
            <a:r>
              <a:rPr lang="en-GB" sz="2000" dirty="0" smtClean="0"/>
              <a:t>Work at maximum levels for no more than 15 seconds</a:t>
            </a:r>
          </a:p>
          <a:p>
            <a:r>
              <a:rPr lang="en-GB" sz="2000" dirty="0" smtClean="0"/>
              <a:t>Extended rest time (up to 2 minutes)</a:t>
            </a:r>
          </a:p>
          <a:p>
            <a:pPr>
              <a:buNone/>
            </a:pPr>
            <a:endParaRPr lang="en-GB" sz="2000" b="1" dirty="0"/>
          </a:p>
        </p:txBody>
      </p:sp>
      <p:pic>
        <p:nvPicPr>
          <p:cNvPr id="16386" name="Picture 2" descr="http://www.precisionnutrition.com/wordpress/wp-content/uploads/2009/04/after-interval-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5060" y="5301208"/>
            <a:ext cx="2429428" cy="1222330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ROfGOGhGb6a3ua-cuuTAxnJiqzLMnF1OnO1LlothSnvduI5D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060848"/>
            <a:ext cx="2447925" cy="18669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dirty="0" err="1" smtClean="0"/>
              <a:t>Fartlek</a:t>
            </a:r>
            <a:r>
              <a:rPr lang="en-GB" dirty="0" smtClean="0"/>
              <a:t>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Form of interval training involving different changes of speed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Walking</a:t>
            </a:r>
          </a:p>
          <a:p>
            <a:r>
              <a:rPr lang="en-GB" sz="2000" dirty="0" smtClean="0"/>
              <a:t>Brisk Walking</a:t>
            </a:r>
          </a:p>
          <a:p>
            <a:r>
              <a:rPr lang="en-GB" sz="2000" dirty="0" smtClean="0"/>
              <a:t>Jogging</a:t>
            </a:r>
          </a:p>
          <a:p>
            <a:r>
              <a:rPr lang="en-GB" sz="2000" dirty="0" smtClean="0"/>
              <a:t>Fast run</a:t>
            </a:r>
          </a:p>
          <a:p>
            <a:r>
              <a:rPr lang="en-GB" sz="2000" dirty="0" smtClean="0"/>
              <a:t>Sprint</a:t>
            </a:r>
          </a:p>
          <a:p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So during your rest periods you will still be moving...</a:t>
            </a:r>
          </a:p>
          <a:p>
            <a:r>
              <a:rPr lang="en-GB" sz="2000" dirty="0" smtClean="0"/>
              <a:t>Keeps the pulse rate higher</a:t>
            </a:r>
          </a:p>
          <a:p>
            <a:endParaRPr lang="en-GB" sz="2000" dirty="0" smtClean="0"/>
          </a:p>
          <a:p>
            <a:pPr>
              <a:buNone/>
            </a:pPr>
            <a:endParaRPr lang="en-GB" sz="2000" b="1" dirty="0"/>
          </a:p>
        </p:txBody>
      </p:sp>
      <p:pic>
        <p:nvPicPr>
          <p:cNvPr id="15362" name="Picture 2" descr="http://t2.gstatic.com/images?q=tbn:ANd9GcR6THeSLV8w-leen6BcWrNx57QvUYdWG6jT4TOCqEu0Ybl3nt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27234"/>
            <a:ext cx="5400600" cy="218777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n-GB" dirty="0" smtClean="0"/>
              <a:t>Comparison of methods...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1563072"/>
          <a:ext cx="8712968" cy="5034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Useful for...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Continuous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Doesn’t need specialist equipment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Can be done anywhere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Tedium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Long</a:t>
                      </a:r>
                      <a:r>
                        <a:rPr lang="en-GB" baseline="0" dirty="0" smtClean="0"/>
                        <a:t> distance events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Interval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Always involves rest period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Can be done anywhere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as effective for higher</a:t>
                      </a:r>
                      <a:r>
                        <a:rPr lang="en-GB" baseline="0" dirty="0" smtClean="0"/>
                        <a:t> levels of stamina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Games players, middle distance athletes, sprinters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Fartlek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Moving during rest periods increases</a:t>
                      </a:r>
                      <a:r>
                        <a:rPr lang="en-GB" baseline="0" dirty="0" smtClean="0"/>
                        <a:t> intensity</a:t>
                      </a:r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Very realistic</a:t>
                      </a:r>
                      <a:r>
                        <a:rPr lang="en-GB" baseline="0" dirty="0" smtClean="0"/>
                        <a:t> for games players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as suitable for lower</a:t>
                      </a:r>
                      <a:r>
                        <a:rPr lang="en-GB" baseline="0" dirty="0" smtClean="0"/>
                        <a:t> levels of stamina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Games players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236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Further Training methods</vt:lpstr>
      <vt:lpstr>Continuous training</vt:lpstr>
      <vt:lpstr>Interval training</vt:lpstr>
      <vt:lpstr>Fartlek training</vt:lpstr>
      <vt:lpstr>Comparison of methods...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Training methods</dc:title>
  <dc:creator>Matt</dc:creator>
  <cp:lastModifiedBy>mway</cp:lastModifiedBy>
  <cp:revision>4</cp:revision>
  <dcterms:created xsi:type="dcterms:W3CDTF">2011-11-20T15:51:50Z</dcterms:created>
  <dcterms:modified xsi:type="dcterms:W3CDTF">2011-11-21T07:21:45Z</dcterms:modified>
</cp:coreProperties>
</file>