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A3917-70F7-4DF1-844C-2017B075E5CB}" type="doc">
      <dgm:prSet loTypeId="urn:microsoft.com/office/officeart/2005/8/layout/vList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28BD8A52-7180-4C35-8CD8-0C2751D2CB67}">
      <dgm:prSet phldrT="[Text]"/>
      <dgm:spPr/>
      <dgm:t>
        <a:bodyPr/>
        <a:lstStyle/>
        <a:p>
          <a:r>
            <a:rPr lang="en-GB" dirty="0" smtClean="0"/>
            <a:t>Carbohydrates</a:t>
          </a:r>
          <a:endParaRPr lang="en-GB" dirty="0"/>
        </a:p>
      </dgm:t>
    </dgm:pt>
    <dgm:pt modelId="{F6A2E421-87E1-418B-BA55-C8D31C045BE8}" type="parTrans" cxnId="{20FA9C72-0842-427E-A44A-1B20F35891CA}">
      <dgm:prSet/>
      <dgm:spPr/>
      <dgm:t>
        <a:bodyPr/>
        <a:lstStyle/>
        <a:p>
          <a:endParaRPr lang="en-GB"/>
        </a:p>
      </dgm:t>
    </dgm:pt>
    <dgm:pt modelId="{130CB6C6-4E13-440C-9DC9-A955800843A6}" type="sibTrans" cxnId="{20FA9C72-0842-427E-A44A-1B20F35891CA}">
      <dgm:prSet/>
      <dgm:spPr/>
      <dgm:t>
        <a:bodyPr/>
        <a:lstStyle/>
        <a:p>
          <a:endParaRPr lang="en-GB"/>
        </a:p>
      </dgm:t>
    </dgm:pt>
    <dgm:pt modelId="{FC5AC173-9A9D-483E-BC30-6BB68D846BE1}">
      <dgm:prSet phldrT="[Text]"/>
      <dgm:spPr/>
      <dgm:t>
        <a:bodyPr/>
        <a:lstStyle/>
        <a:p>
          <a:r>
            <a:rPr lang="en-GB" dirty="0" smtClean="0"/>
            <a:t>Used for: Fast release energy</a:t>
          </a:r>
          <a:endParaRPr lang="en-GB" dirty="0"/>
        </a:p>
      </dgm:t>
    </dgm:pt>
    <dgm:pt modelId="{29CC2383-EBCA-4EFB-9DFB-3EF480662B41}" type="parTrans" cxnId="{BC96DE50-A6E7-43FA-B168-41AFE1B6F522}">
      <dgm:prSet/>
      <dgm:spPr/>
      <dgm:t>
        <a:bodyPr/>
        <a:lstStyle/>
        <a:p>
          <a:endParaRPr lang="en-GB"/>
        </a:p>
      </dgm:t>
    </dgm:pt>
    <dgm:pt modelId="{B89DA176-4DB1-414B-B66F-897B8BBCF2AB}" type="sibTrans" cxnId="{BC96DE50-A6E7-43FA-B168-41AFE1B6F522}">
      <dgm:prSet/>
      <dgm:spPr/>
      <dgm:t>
        <a:bodyPr/>
        <a:lstStyle/>
        <a:p>
          <a:endParaRPr lang="en-GB"/>
        </a:p>
      </dgm:t>
    </dgm:pt>
    <dgm:pt modelId="{B668DA93-5DF7-4360-B3F7-6AEC60BBE620}">
      <dgm:prSet phldrT="[Text]"/>
      <dgm:spPr/>
      <dgm:t>
        <a:bodyPr/>
        <a:lstStyle/>
        <a:p>
          <a:r>
            <a:rPr lang="en-GB" dirty="0" smtClean="0"/>
            <a:t>Found in: Pasta, potatoes, cereals</a:t>
          </a:r>
          <a:endParaRPr lang="en-GB" dirty="0"/>
        </a:p>
      </dgm:t>
    </dgm:pt>
    <dgm:pt modelId="{8947CECF-2B5A-49C8-A669-88ADEF62BF8B}" type="parTrans" cxnId="{B7C07ECC-06CB-4578-AAED-A9D000E29A4F}">
      <dgm:prSet/>
      <dgm:spPr/>
      <dgm:t>
        <a:bodyPr/>
        <a:lstStyle/>
        <a:p>
          <a:endParaRPr lang="en-GB"/>
        </a:p>
      </dgm:t>
    </dgm:pt>
    <dgm:pt modelId="{1C3E822C-1EBE-47C9-9FF3-43CEE50DB346}" type="sibTrans" cxnId="{B7C07ECC-06CB-4578-AAED-A9D000E29A4F}">
      <dgm:prSet/>
      <dgm:spPr/>
      <dgm:t>
        <a:bodyPr/>
        <a:lstStyle/>
        <a:p>
          <a:endParaRPr lang="en-GB"/>
        </a:p>
      </dgm:t>
    </dgm:pt>
    <dgm:pt modelId="{A2A2322E-B275-489F-BC75-8FBFD98957F2}">
      <dgm:prSet phldrT="[Text]"/>
      <dgm:spPr/>
      <dgm:t>
        <a:bodyPr/>
        <a:lstStyle/>
        <a:p>
          <a:r>
            <a:rPr lang="en-GB" dirty="0" smtClean="0"/>
            <a:t>Fats</a:t>
          </a:r>
          <a:endParaRPr lang="en-GB" dirty="0"/>
        </a:p>
      </dgm:t>
    </dgm:pt>
    <dgm:pt modelId="{9B920B59-FB59-4AC5-97C9-7523CE475399}" type="parTrans" cxnId="{9416FD80-EBEB-4D0E-A203-E8A01D7FD0FC}">
      <dgm:prSet/>
      <dgm:spPr/>
      <dgm:t>
        <a:bodyPr/>
        <a:lstStyle/>
        <a:p>
          <a:endParaRPr lang="en-GB"/>
        </a:p>
      </dgm:t>
    </dgm:pt>
    <dgm:pt modelId="{EF11CDD5-51E0-4F62-AE87-C605C8C3190F}" type="sibTrans" cxnId="{9416FD80-EBEB-4D0E-A203-E8A01D7FD0FC}">
      <dgm:prSet/>
      <dgm:spPr/>
      <dgm:t>
        <a:bodyPr/>
        <a:lstStyle/>
        <a:p>
          <a:endParaRPr lang="en-GB"/>
        </a:p>
      </dgm:t>
    </dgm:pt>
    <dgm:pt modelId="{66E86D2F-CA90-48B8-9CF8-699A8FC117FE}">
      <dgm:prSet phldrT="[Text]"/>
      <dgm:spPr/>
      <dgm:t>
        <a:bodyPr/>
        <a:lstStyle/>
        <a:p>
          <a:r>
            <a:rPr lang="en-GB" dirty="0" smtClean="0"/>
            <a:t>Used for: Slow release energy</a:t>
          </a:r>
          <a:endParaRPr lang="en-GB" dirty="0"/>
        </a:p>
      </dgm:t>
    </dgm:pt>
    <dgm:pt modelId="{96447190-93EA-4472-BBB9-6379A2E7666F}" type="parTrans" cxnId="{8BCE80BD-0504-49FD-926E-8E2592D17F33}">
      <dgm:prSet/>
      <dgm:spPr/>
      <dgm:t>
        <a:bodyPr/>
        <a:lstStyle/>
        <a:p>
          <a:endParaRPr lang="en-GB"/>
        </a:p>
      </dgm:t>
    </dgm:pt>
    <dgm:pt modelId="{622F67C7-228D-48FB-93ED-233AC0CC4E53}" type="sibTrans" cxnId="{8BCE80BD-0504-49FD-926E-8E2592D17F33}">
      <dgm:prSet/>
      <dgm:spPr/>
      <dgm:t>
        <a:bodyPr/>
        <a:lstStyle/>
        <a:p>
          <a:endParaRPr lang="en-GB"/>
        </a:p>
      </dgm:t>
    </dgm:pt>
    <dgm:pt modelId="{2B9BADF2-3A07-4E6A-BB1D-4B44366E8753}">
      <dgm:prSet phldrT="[Text]"/>
      <dgm:spPr/>
      <dgm:t>
        <a:bodyPr/>
        <a:lstStyle/>
        <a:p>
          <a:r>
            <a:rPr lang="en-GB" dirty="0" smtClean="0"/>
            <a:t>Found in: Oils, dairy products, nuts and fish</a:t>
          </a:r>
          <a:endParaRPr lang="en-GB" dirty="0"/>
        </a:p>
      </dgm:t>
    </dgm:pt>
    <dgm:pt modelId="{917067AA-1E8D-4617-8B76-A0E1E4CE47F4}" type="parTrans" cxnId="{F189F16D-3521-47B8-990A-DF19780D712A}">
      <dgm:prSet/>
      <dgm:spPr/>
      <dgm:t>
        <a:bodyPr/>
        <a:lstStyle/>
        <a:p>
          <a:endParaRPr lang="en-GB"/>
        </a:p>
      </dgm:t>
    </dgm:pt>
    <dgm:pt modelId="{4E304F45-9FCD-4A67-81C7-7C3C0A40A1BE}" type="sibTrans" cxnId="{F189F16D-3521-47B8-990A-DF19780D712A}">
      <dgm:prSet/>
      <dgm:spPr/>
      <dgm:t>
        <a:bodyPr/>
        <a:lstStyle/>
        <a:p>
          <a:endParaRPr lang="en-GB"/>
        </a:p>
      </dgm:t>
    </dgm:pt>
    <dgm:pt modelId="{1C80C67F-6A4F-414B-AF74-DF540677DF63}">
      <dgm:prSet phldrT="[Text]"/>
      <dgm:spPr/>
      <dgm:t>
        <a:bodyPr/>
        <a:lstStyle/>
        <a:p>
          <a:r>
            <a:rPr lang="en-GB" dirty="0" smtClean="0"/>
            <a:t>Protein</a:t>
          </a:r>
          <a:endParaRPr lang="en-GB" dirty="0"/>
        </a:p>
      </dgm:t>
    </dgm:pt>
    <dgm:pt modelId="{2BC4C0EB-2EF2-4CA3-9B3D-783FB5B34EBB}" type="parTrans" cxnId="{85F27142-0EE4-4C76-9EB3-985D4AFD6C03}">
      <dgm:prSet/>
      <dgm:spPr/>
      <dgm:t>
        <a:bodyPr/>
        <a:lstStyle/>
        <a:p>
          <a:endParaRPr lang="en-GB"/>
        </a:p>
      </dgm:t>
    </dgm:pt>
    <dgm:pt modelId="{FB42D118-C768-4C3C-A965-7BD583D268C7}" type="sibTrans" cxnId="{85F27142-0EE4-4C76-9EB3-985D4AFD6C03}">
      <dgm:prSet/>
      <dgm:spPr/>
      <dgm:t>
        <a:bodyPr/>
        <a:lstStyle/>
        <a:p>
          <a:endParaRPr lang="en-GB"/>
        </a:p>
      </dgm:t>
    </dgm:pt>
    <dgm:pt modelId="{AC65C5B1-78F7-4BDF-9421-37A2399D9C5C}">
      <dgm:prSet phldrT="[Text]"/>
      <dgm:spPr/>
      <dgm:t>
        <a:bodyPr/>
        <a:lstStyle/>
        <a:p>
          <a:r>
            <a:rPr lang="en-GB" dirty="0" smtClean="0"/>
            <a:t>Used for: Growth and repair</a:t>
          </a:r>
          <a:endParaRPr lang="en-GB" dirty="0"/>
        </a:p>
      </dgm:t>
    </dgm:pt>
    <dgm:pt modelId="{B5762AC0-750A-4881-8D4B-8F601D235E2F}" type="parTrans" cxnId="{DA84158F-102F-4EA6-8F23-2404A0D43B5F}">
      <dgm:prSet/>
      <dgm:spPr/>
      <dgm:t>
        <a:bodyPr/>
        <a:lstStyle/>
        <a:p>
          <a:endParaRPr lang="en-GB"/>
        </a:p>
      </dgm:t>
    </dgm:pt>
    <dgm:pt modelId="{2EA4DB1E-1B61-4D7F-8E99-A6E1411A4597}" type="sibTrans" cxnId="{DA84158F-102F-4EA6-8F23-2404A0D43B5F}">
      <dgm:prSet/>
      <dgm:spPr/>
      <dgm:t>
        <a:bodyPr/>
        <a:lstStyle/>
        <a:p>
          <a:endParaRPr lang="en-GB"/>
        </a:p>
      </dgm:t>
    </dgm:pt>
    <dgm:pt modelId="{D3A579CB-2B98-4A8E-8388-74CD243756A5}">
      <dgm:prSet phldrT="[Text]"/>
      <dgm:spPr/>
      <dgm:t>
        <a:bodyPr/>
        <a:lstStyle/>
        <a:p>
          <a:r>
            <a:rPr lang="en-GB" dirty="0" smtClean="0"/>
            <a:t>Found in: Meat pulses and fish</a:t>
          </a:r>
          <a:endParaRPr lang="en-GB" dirty="0"/>
        </a:p>
      </dgm:t>
    </dgm:pt>
    <dgm:pt modelId="{19BFA21A-A15F-49B8-8FAA-D6C24C0C7C6D}" type="parTrans" cxnId="{A9E82CC8-2783-4440-B088-E2BB2C1B0991}">
      <dgm:prSet/>
      <dgm:spPr/>
      <dgm:t>
        <a:bodyPr/>
        <a:lstStyle/>
        <a:p>
          <a:endParaRPr lang="en-GB"/>
        </a:p>
      </dgm:t>
    </dgm:pt>
    <dgm:pt modelId="{DC5BB450-5D22-40D3-B222-834E5B7B9D33}" type="sibTrans" cxnId="{A9E82CC8-2783-4440-B088-E2BB2C1B0991}">
      <dgm:prSet/>
      <dgm:spPr/>
      <dgm:t>
        <a:bodyPr/>
        <a:lstStyle/>
        <a:p>
          <a:endParaRPr lang="en-GB"/>
        </a:p>
      </dgm:t>
    </dgm:pt>
    <dgm:pt modelId="{796EB0E6-43AE-4F4D-8932-0B739A7E23F3}">
      <dgm:prSet phldrT="[Text]"/>
      <dgm:spPr/>
      <dgm:t>
        <a:bodyPr/>
        <a:lstStyle/>
        <a:p>
          <a:r>
            <a:rPr lang="en-GB" dirty="0" smtClean="0"/>
            <a:t>Vitamins</a:t>
          </a:r>
          <a:endParaRPr lang="en-GB" dirty="0"/>
        </a:p>
      </dgm:t>
    </dgm:pt>
    <dgm:pt modelId="{BAFB34B9-B676-4C3B-98C6-6A9B418F1F93}" type="parTrans" cxnId="{D3BAEF11-CAEC-4763-BFEB-AB3209950D1E}">
      <dgm:prSet/>
      <dgm:spPr/>
      <dgm:t>
        <a:bodyPr/>
        <a:lstStyle/>
        <a:p>
          <a:endParaRPr lang="en-GB"/>
        </a:p>
      </dgm:t>
    </dgm:pt>
    <dgm:pt modelId="{DB095C3D-BF2D-4469-95CF-24F9B1EB3D32}" type="sibTrans" cxnId="{D3BAEF11-CAEC-4763-BFEB-AB3209950D1E}">
      <dgm:prSet/>
      <dgm:spPr/>
      <dgm:t>
        <a:bodyPr/>
        <a:lstStyle/>
        <a:p>
          <a:endParaRPr lang="en-GB"/>
        </a:p>
      </dgm:t>
    </dgm:pt>
    <dgm:pt modelId="{4169969B-CDBD-4CF2-9D55-C4592E9899FC}">
      <dgm:prSet phldrT="[Text]"/>
      <dgm:spPr/>
      <dgm:t>
        <a:bodyPr/>
        <a:lstStyle/>
        <a:p>
          <a:r>
            <a:rPr lang="en-GB" dirty="0" smtClean="0"/>
            <a:t>Used for: Helps body work and concentration</a:t>
          </a:r>
          <a:endParaRPr lang="en-GB" dirty="0"/>
        </a:p>
      </dgm:t>
    </dgm:pt>
    <dgm:pt modelId="{9B6DA060-14BE-4373-9D6A-D85A5C2A3F5F}" type="parTrans" cxnId="{083E4883-142F-464F-AB9F-A6AFC3414B9C}">
      <dgm:prSet/>
      <dgm:spPr/>
      <dgm:t>
        <a:bodyPr/>
        <a:lstStyle/>
        <a:p>
          <a:endParaRPr lang="en-GB"/>
        </a:p>
      </dgm:t>
    </dgm:pt>
    <dgm:pt modelId="{8A94EC63-1192-4822-A93F-B2728ED65B5C}" type="sibTrans" cxnId="{083E4883-142F-464F-AB9F-A6AFC3414B9C}">
      <dgm:prSet/>
      <dgm:spPr/>
      <dgm:t>
        <a:bodyPr/>
        <a:lstStyle/>
        <a:p>
          <a:endParaRPr lang="en-GB"/>
        </a:p>
      </dgm:t>
    </dgm:pt>
    <dgm:pt modelId="{89927348-2E1E-4A8C-A10A-4878CB77FAFC}">
      <dgm:prSet phldrT="[Text]"/>
      <dgm:spPr/>
      <dgm:t>
        <a:bodyPr/>
        <a:lstStyle/>
        <a:p>
          <a:r>
            <a:rPr lang="en-GB" dirty="0" smtClean="0"/>
            <a:t>Found in: Fresh fruit and vegetables</a:t>
          </a:r>
          <a:endParaRPr lang="en-GB" dirty="0"/>
        </a:p>
      </dgm:t>
    </dgm:pt>
    <dgm:pt modelId="{940187AD-BB02-416A-BE77-91073F0B520C}" type="parTrans" cxnId="{8BE5567E-367B-4965-98DD-2B1C5105BD12}">
      <dgm:prSet/>
      <dgm:spPr/>
      <dgm:t>
        <a:bodyPr/>
        <a:lstStyle/>
        <a:p>
          <a:endParaRPr lang="en-GB"/>
        </a:p>
      </dgm:t>
    </dgm:pt>
    <dgm:pt modelId="{77E89892-B6AE-4A4D-BF0D-BC2F17A1F4D4}" type="sibTrans" cxnId="{8BE5567E-367B-4965-98DD-2B1C5105BD12}">
      <dgm:prSet/>
      <dgm:spPr/>
      <dgm:t>
        <a:bodyPr/>
        <a:lstStyle/>
        <a:p>
          <a:endParaRPr lang="en-GB"/>
        </a:p>
      </dgm:t>
    </dgm:pt>
    <dgm:pt modelId="{016DE91D-EE6E-4919-93B1-63D16E8FD2F7}">
      <dgm:prSet phldrT="[Text]"/>
      <dgm:spPr/>
      <dgm:t>
        <a:bodyPr/>
        <a:lstStyle/>
        <a:p>
          <a:r>
            <a:rPr lang="en-GB" dirty="0" smtClean="0"/>
            <a:t>Simple = sugars 	Complex = starches</a:t>
          </a:r>
          <a:endParaRPr lang="en-GB" dirty="0"/>
        </a:p>
      </dgm:t>
    </dgm:pt>
    <dgm:pt modelId="{89BB7576-EA51-4478-8448-A7AEB0115EFB}" type="parTrans" cxnId="{F18CD1A1-9BA4-47BE-968B-3EA061D4806B}">
      <dgm:prSet/>
      <dgm:spPr/>
      <dgm:t>
        <a:bodyPr/>
        <a:lstStyle/>
        <a:p>
          <a:endParaRPr lang="en-GB"/>
        </a:p>
      </dgm:t>
    </dgm:pt>
    <dgm:pt modelId="{5480A044-6086-4A51-9453-712531E89625}" type="sibTrans" cxnId="{F18CD1A1-9BA4-47BE-968B-3EA061D4806B}">
      <dgm:prSet/>
      <dgm:spPr/>
      <dgm:t>
        <a:bodyPr/>
        <a:lstStyle/>
        <a:p>
          <a:endParaRPr lang="en-GB"/>
        </a:p>
      </dgm:t>
    </dgm:pt>
    <dgm:pt modelId="{F3224D13-B5E4-43C0-A2E5-181E22D83DC2}" type="pres">
      <dgm:prSet presAssocID="{EB6A3917-70F7-4DF1-844C-2017B075E5C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C839235-1DD5-437B-A7F2-B7212BF0A538}" type="pres">
      <dgm:prSet presAssocID="{28BD8A52-7180-4C35-8CD8-0C2751D2CB67}" presName="comp" presStyleCnt="0"/>
      <dgm:spPr/>
    </dgm:pt>
    <dgm:pt modelId="{F4191B9B-21CC-4B97-82A7-CE5CA87DBEDE}" type="pres">
      <dgm:prSet presAssocID="{28BD8A52-7180-4C35-8CD8-0C2751D2CB67}" presName="box" presStyleLbl="node1" presStyleIdx="0" presStyleCnt="4"/>
      <dgm:spPr/>
      <dgm:t>
        <a:bodyPr/>
        <a:lstStyle/>
        <a:p>
          <a:endParaRPr lang="en-GB"/>
        </a:p>
      </dgm:t>
    </dgm:pt>
    <dgm:pt modelId="{FD736D8D-34B0-4948-A22E-A342EFEB309A}" type="pres">
      <dgm:prSet presAssocID="{28BD8A52-7180-4C35-8CD8-0C2751D2CB67}" presName="img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1744641-9C25-42FF-BA36-728A0B64FB14}" type="pres">
      <dgm:prSet presAssocID="{28BD8A52-7180-4C35-8CD8-0C2751D2CB6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AF14A6-9757-4DE9-A6EB-B00382A87762}" type="pres">
      <dgm:prSet presAssocID="{130CB6C6-4E13-440C-9DC9-A955800843A6}" presName="spacer" presStyleCnt="0"/>
      <dgm:spPr/>
    </dgm:pt>
    <dgm:pt modelId="{046402FA-C892-4334-BED7-6CFBD00CD221}" type="pres">
      <dgm:prSet presAssocID="{A2A2322E-B275-489F-BC75-8FBFD98957F2}" presName="comp" presStyleCnt="0"/>
      <dgm:spPr/>
    </dgm:pt>
    <dgm:pt modelId="{2E7CE7E1-5E98-4957-98BC-40384B6B1F1C}" type="pres">
      <dgm:prSet presAssocID="{A2A2322E-B275-489F-BC75-8FBFD98957F2}" presName="box" presStyleLbl="node1" presStyleIdx="1" presStyleCnt="4"/>
      <dgm:spPr/>
      <dgm:t>
        <a:bodyPr/>
        <a:lstStyle/>
        <a:p>
          <a:endParaRPr lang="en-GB"/>
        </a:p>
      </dgm:t>
    </dgm:pt>
    <dgm:pt modelId="{5A6E4A0C-F24B-4C8E-8EC5-89DD8654D684}" type="pres">
      <dgm:prSet presAssocID="{A2A2322E-B275-489F-BC75-8FBFD98957F2}" presName="img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830EA6F-BEE3-448D-94D7-298161C7C450}" type="pres">
      <dgm:prSet presAssocID="{A2A2322E-B275-489F-BC75-8FBFD98957F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7C9FA4-4D9B-4933-8250-0B9E0261ACFD}" type="pres">
      <dgm:prSet presAssocID="{EF11CDD5-51E0-4F62-AE87-C605C8C3190F}" presName="spacer" presStyleCnt="0"/>
      <dgm:spPr/>
    </dgm:pt>
    <dgm:pt modelId="{7BBF151A-FFC8-4E9E-BF67-B48E13AD9027}" type="pres">
      <dgm:prSet presAssocID="{1C80C67F-6A4F-414B-AF74-DF540677DF63}" presName="comp" presStyleCnt="0"/>
      <dgm:spPr/>
    </dgm:pt>
    <dgm:pt modelId="{52BCA555-9930-42B2-A552-AA9801418E81}" type="pres">
      <dgm:prSet presAssocID="{1C80C67F-6A4F-414B-AF74-DF540677DF63}" presName="box" presStyleLbl="node1" presStyleIdx="2" presStyleCnt="4"/>
      <dgm:spPr/>
      <dgm:t>
        <a:bodyPr/>
        <a:lstStyle/>
        <a:p>
          <a:endParaRPr lang="en-GB"/>
        </a:p>
      </dgm:t>
    </dgm:pt>
    <dgm:pt modelId="{3DE9C286-323D-45C2-9198-A1773D15DEE6}" type="pres">
      <dgm:prSet presAssocID="{1C80C67F-6A4F-414B-AF74-DF540677DF63}" presName="img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C0B36B1F-9646-4F2C-B950-A3E6B8446C2D}" type="pres">
      <dgm:prSet presAssocID="{1C80C67F-6A4F-414B-AF74-DF540677DF63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6B2968-D38F-4477-AECE-7E73F58CEDAF}" type="pres">
      <dgm:prSet presAssocID="{FB42D118-C768-4C3C-A965-7BD583D268C7}" presName="spacer" presStyleCnt="0"/>
      <dgm:spPr/>
    </dgm:pt>
    <dgm:pt modelId="{76D82C3C-72AE-4726-917B-78693D822663}" type="pres">
      <dgm:prSet presAssocID="{796EB0E6-43AE-4F4D-8932-0B739A7E23F3}" presName="comp" presStyleCnt="0"/>
      <dgm:spPr/>
    </dgm:pt>
    <dgm:pt modelId="{D7F60396-484D-4851-BD3D-0CD4BCF162DB}" type="pres">
      <dgm:prSet presAssocID="{796EB0E6-43AE-4F4D-8932-0B739A7E23F3}" presName="box" presStyleLbl="node1" presStyleIdx="3" presStyleCnt="4"/>
      <dgm:spPr/>
      <dgm:t>
        <a:bodyPr/>
        <a:lstStyle/>
        <a:p>
          <a:endParaRPr lang="en-GB"/>
        </a:p>
      </dgm:t>
    </dgm:pt>
    <dgm:pt modelId="{306ABA7E-5D5B-4F66-9F7B-7B69AA52CDBE}" type="pres">
      <dgm:prSet presAssocID="{796EB0E6-43AE-4F4D-8932-0B739A7E23F3}" presName="img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C8638B7F-BCCF-4885-AEFF-91F789635342}" type="pres">
      <dgm:prSet presAssocID="{796EB0E6-43AE-4F4D-8932-0B739A7E23F3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A2A0FC9-26FA-4EAE-B57C-5D40A12D54B7}" type="presOf" srcId="{4169969B-CDBD-4CF2-9D55-C4592E9899FC}" destId="{D7F60396-484D-4851-BD3D-0CD4BCF162DB}" srcOrd="0" destOrd="1" presId="urn:microsoft.com/office/officeart/2005/8/layout/vList4"/>
    <dgm:cxn modelId="{8FE896BA-F8C1-4BF1-9E92-246F9A90B24C}" type="presOf" srcId="{28BD8A52-7180-4C35-8CD8-0C2751D2CB67}" destId="{F4191B9B-21CC-4B97-82A7-CE5CA87DBEDE}" srcOrd="0" destOrd="0" presId="urn:microsoft.com/office/officeart/2005/8/layout/vList4"/>
    <dgm:cxn modelId="{8BE5567E-367B-4965-98DD-2B1C5105BD12}" srcId="{796EB0E6-43AE-4F4D-8932-0B739A7E23F3}" destId="{89927348-2E1E-4A8C-A10A-4878CB77FAFC}" srcOrd="1" destOrd="0" parTransId="{940187AD-BB02-416A-BE77-91073F0B520C}" sibTransId="{77E89892-B6AE-4A4D-BF0D-BC2F17A1F4D4}"/>
    <dgm:cxn modelId="{2F154CC9-5B9D-4A07-B4F7-9669185CB1A0}" type="presOf" srcId="{D3A579CB-2B98-4A8E-8388-74CD243756A5}" destId="{C0B36B1F-9646-4F2C-B950-A3E6B8446C2D}" srcOrd="1" destOrd="2" presId="urn:microsoft.com/office/officeart/2005/8/layout/vList4"/>
    <dgm:cxn modelId="{F189F16D-3521-47B8-990A-DF19780D712A}" srcId="{A2A2322E-B275-489F-BC75-8FBFD98957F2}" destId="{2B9BADF2-3A07-4E6A-BB1D-4B44366E8753}" srcOrd="1" destOrd="0" parTransId="{917067AA-1E8D-4617-8B76-A0E1E4CE47F4}" sibTransId="{4E304F45-9FCD-4A67-81C7-7C3C0A40A1BE}"/>
    <dgm:cxn modelId="{0C88EA88-886E-4EFF-BD30-ADEBD27D4C41}" type="presOf" srcId="{28BD8A52-7180-4C35-8CD8-0C2751D2CB67}" destId="{81744641-9C25-42FF-BA36-728A0B64FB14}" srcOrd="1" destOrd="0" presId="urn:microsoft.com/office/officeart/2005/8/layout/vList4"/>
    <dgm:cxn modelId="{1F923265-D38B-43DA-BBDA-009C23D3C441}" type="presOf" srcId="{4169969B-CDBD-4CF2-9D55-C4592E9899FC}" destId="{C8638B7F-BCCF-4885-AEFF-91F789635342}" srcOrd="1" destOrd="1" presId="urn:microsoft.com/office/officeart/2005/8/layout/vList4"/>
    <dgm:cxn modelId="{D3BAEF11-CAEC-4763-BFEB-AB3209950D1E}" srcId="{EB6A3917-70F7-4DF1-844C-2017B075E5CB}" destId="{796EB0E6-43AE-4F4D-8932-0B739A7E23F3}" srcOrd="3" destOrd="0" parTransId="{BAFB34B9-B676-4C3B-98C6-6A9B418F1F93}" sibTransId="{DB095C3D-BF2D-4469-95CF-24F9B1EB3D32}"/>
    <dgm:cxn modelId="{85F27142-0EE4-4C76-9EB3-985D4AFD6C03}" srcId="{EB6A3917-70F7-4DF1-844C-2017B075E5CB}" destId="{1C80C67F-6A4F-414B-AF74-DF540677DF63}" srcOrd="2" destOrd="0" parTransId="{2BC4C0EB-2EF2-4CA3-9B3D-783FB5B34EBB}" sibTransId="{FB42D118-C768-4C3C-A965-7BD583D268C7}"/>
    <dgm:cxn modelId="{B2F3ED4A-5912-44EE-AC6F-C66AC1B3CBB3}" type="presOf" srcId="{A2A2322E-B275-489F-BC75-8FBFD98957F2}" destId="{7830EA6F-BEE3-448D-94D7-298161C7C450}" srcOrd="1" destOrd="0" presId="urn:microsoft.com/office/officeart/2005/8/layout/vList4"/>
    <dgm:cxn modelId="{25B9AB78-BE7F-4AC9-AA96-3FD834964466}" type="presOf" srcId="{1C80C67F-6A4F-414B-AF74-DF540677DF63}" destId="{C0B36B1F-9646-4F2C-B950-A3E6B8446C2D}" srcOrd="1" destOrd="0" presId="urn:microsoft.com/office/officeart/2005/8/layout/vList4"/>
    <dgm:cxn modelId="{A9E82CC8-2783-4440-B088-E2BB2C1B0991}" srcId="{1C80C67F-6A4F-414B-AF74-DF540677DF63}" destId="{D3A579CB-2B98-4A8E-8388-74CD243756A5}" srcOrd="1" destOrd="0" parTransId="{19BFA21A-A15F-49B8-8FAA-D6C24C0C7C6D}" sibTransId="{DC5BB450-5D22-40D3-B222-834E5B7B9D33}"/>
    <dgm:cxn modelId="{D8B55D88-3B57-426F-AC37-91D8E20395F0}" type="presOf" srcId="{AC65C5B1-78F7-4BDF-9421-37A2399D9C5C}" destId="{52BCA555-9930-42B2-A552-AA9801418E81}" srcOrd="0" destOrd="1" presId="urn:microsoft.com/office/officeart/2005/8/layout/vList4"/>
    <dgm:cxn modelId="{EAD1D5A8-DEB5-43CC-BE27-0EB95F45C448}" type="presOf" srcId="{016DE91D-EE6E-4919-93B1-63D16E8FD2F7}" destId="{F4191B9B-21CC-4B97-82A7-CE5CA87DBEDE}" srcOrd="0" destOrd="3" presId="urn:microsoft.com/office/officeart/2005/8/layout/vList4"/>
    <dgm:cxn modelId="{4E3DE7E1-3EBB-4F8C-BE85-8235DDEE85D5}" type="presOf" srcId="{AC65C5B1-78F7-4BDF-9421-37A2399D9C5C}" destId="{C0B36B1F-9646-4F2C-B950-A3E6B8446C2D}" srcOrd="1" destOrd="1" presId="urn:microsoft.com/office/officeart/2005/8/layout/vList4"/>
    <dgm:cxn modelId="{DA84158F-102F-4EA6-8F23-2404A0D43B5F}" srcId="{1C80C67F-6A4F-414B-AF74-DF540677DF63}" destId="{AC65C5B1-78F7-4BDF-9421-37A2399D9C5C}" srcOrd="0" destOrd="0" parTransId="{B5762AC0-750A-4881-8D4B-8F601D235E2F}" sibTransId="{2EA4DB1E-1B61-4D7F-8E99-A6E1411A4597}"/>
    <dgm:cxn modelId="{8BCE80BD-0504-49FD-926E-8E2592D17F33}" srcId="{A2A2322E-B275-489F-BC75-8FBFD98957F2}" destId="{66E86D2F-CA90-48B8-9CF8-699A8FC117FE}" srcOrd="0" destOrd="0" parTransId="{96447190-93EA-4472-BBB9-6379A2E7666F}" sibTransId="{622F67C7-228D-48FB-93ED-233AC0CC4E53}"/>
    <dgm:cxn modelId="{D50CB209-2A0C-4100-BDDF-CA95F4C8F123}" type="presOf" srcId="{2B9BADF2-3A07-4E6A-BB1D-4B44366E8753}" destId="{7830EA6F-BEE3-448D-94D7-298161C7C450}" srcOrd="1" destOrd="2" presId="urn:microsoft.com/office/officeart/2005/8/layout/vList4"/>
    <dgm:cxn modelId="{09F9D18D-1AC7-4E84-B023-2708A521FDF0}" type="presOf" srcId="{2B9BADF2-3A07-4E6A-BB1D-4B44366E8753}" destId="{2E7CE7E1-5E98-4957-98BC-40384B6B1F1C}" srcOrd="0" destOrd="2" presId="urn:microsoft.com/office/officeart/2005/8/layout/vList4"/>
    <dgm:cxn modelId="{84B7F06D-9850-4BA3-A6DA-F575580D0F1E}" type="presOf" srcId="{016DE91D-EE6E-4919-93B1-63D16E8FD2F7}" destId="{81744641-9C25-42FF-BA36-728A0B64FB14}" srcOrd="1" destOrd="3" presId="urn:microsoft.com/office/officeart/2005/8/layout/vList4"/>
    <dgm:cxn modelId="{BC96DE50-A6E7-43FA-B168-41AFE1B6F522}" srcId="{28BD8A52-7180-4C35-8CD8-0C2751D2CB67}" destId="{FC5AC173-9A9D-483E-BC30-6BB68D846BE1}" srcOrd="0" destOrd="0" parTransId="{29CC2383-EBCA-4EFB-9DFB-3EF480662B41}" sibTransId="{B89DA176-4DB1-414B-B66F-897B8BBCF2AB}"/>
    <dgm:cxn modelId="{9FCA8260-6999-4F4D-BDDB-8BC05B86E893}" type="presOf" srcId="{B668DA93-5DF7-4360-B3F7-6AEC60BBE620}" destId="{F4191B9B-21CC-4B97-82A7-CE5CA87DBEDE}" srcOrd="0" destOrd="2" presId="urn:microsoft.com/office/officeart/2005/8/layout/vList4"/>
    <dgm:cxn modelId="{9E1CD2DC-8F03-44DA-A0FF-A062D8D35E00}" type="presOf" srcId="{796EB0E6-43AE-4F4D-8932-0B739A7E23F3}" destId="{D7F60396-484D-4851-BD3D-0CD4BCF162DB}" srcOrd="0" destOrd="0" presId="urn:microsoft.com/office/officeart/2005/8/layout/vList4"/>
    <dgm:cxn modelId="{4B9F9250-A5BE-4487-9CE5-BA0145DA84BF}" type="presOf" srcId="{66E86D2F-CA90-48B8-9CF8-699A8FC117FE}" destId="{7830EA6F-BEE3-448D-94D7-298161C7C450}" srcOrd="1" destOrd="1" presId="urn:microsoft.com/office/officeart/2005/8/layout/vList4"/>
    <dgm:cxn modelId="{6536DCFA-5325-450D-A5AE-C5B190FCAADF}" type="presOf" srcId="{B668DA93-5DF7-4360-B3F7-6AEC60BBE620}" destId="{81744641-9C25-42FF-BA36-728A0B64FB14}" srcOrd="1" destOrd="2" presId="urn:microsoft.com/office/officeart/2005/8/layout/vList4"/>
    <dgm:cxn modelId="{5448BEC8-3829-4496-8864-51CE749C8582}" type="presOf" srcId="{89927348-2E1E-4A8C-A10A-4878CB77FAFC}" destId="{D7F60396-484D-4851-BD3D-0CD4BCF162DB}" srcOrd="0" destOrd="2" presId="urn:microsoft.com/office/officeart/2005/8/layout/vList4"/>
    <dgm:cxn modelId="{083E4883-142F-464F-AB9F-A6AFC3414B9C}" srcId="{796EB0E6-43AE-4F4D-8932-0B739A7E23F3}" destId="{4169969B-CDBD-4CF2-9D55-C4592E9899FC}" srcOrd="0" destOrd="0" parTransId="{9B6DA060-14BE-4373-9D6A-D85A5C2A3F5F}" sibTransId="{8A94EC63-1192-4822-A93F-B2728ED65B5C}"/>
    <dgm:cxn modelId="{80B7475F-7500-44D1-AD25-0CF864F6B8C7}" type="presOf" srcId="{FC5AC173-9A9D-483E-BC30-6BB68D846BE1}" destId="{F4191B9B-21CC-4B97-82A7-CE5CA87DBEDE}" srcOrd="0" destOrd="1" presId="urn:microsoft.com/office/officeart/2005/8/layout/vList4"/>
    <dgm:cxn modelId="{6B23A69D-0F4C-4F3E-870D-781FD7C04B3E}" type="presOf" srcId="{89927348-2E1E-4A8C-A10A-4878CB77FAFC}" destId="{C8638B7F-BCCF-4885-AEFF-91F789635342}" srcOrd="1" destOrd="2" presId="urn:microsoft.com/office/officeart/2005/8/layout/vList4"/>
    <dgm:cxn modelId="{F18CD1A1-9BA4-47BE-968B-3EA061D4806B}" srcId="{28BD8A52-7180-4C35-8CD8-0C2751D2CB67}" destId="{016DE91D-EE6E-4919-93B1-63D16E8FD2F7}" srcOrd="2" destOrd="0" parTransId="{89BB7576-EA51-4478-8448-A7AEB0115EFB}" sibTransId="{5480A044-6086-4A51-9453-712531E89625}"/>
    <dgm:cxn modelId="{1D37800D-7922-440F-AEB7-352BDBC9CF25}" type="presOf" srcId="{A2A2322E-B275-489F-BC75-8FBFD98957F2}" destId="{2E7CE7E1-5E98-4957-98BC-40384B6B1F1C}" srcOrd="0" destOrd="0" presId="urn:microsoft.com/office/officeart/2005/8/layout/vList4"/>
    <dgm:cxn modelId="{20FA9C72-0842-427E-A44A-1B20F35891CA}" srcId="{EB6A3917-70F7-4DF1-844C-2017B075E5CB}" destId="{28BD8A52-7180-4C35-8CD8-0C2751D2CB67}" srcOrd="0" destOrd="0" parTransId="{F6A2E421-87E1-418B-BA55-C8D31C045BE8}" sibTransId="{130CB6C6-4E13-440C-9DC9-A955800843A6}"/>
    <dgm:cxn modelId="{B7C07ECC-06CB-4578-AAED-A9D000E29A4F}" srcId="{28BD8A52-7180-4C35-8CD8-0C2751D2CB67}" destId="{B668DA93-5DF7-4360-B3F7-6AEC60BBE620}" srcOrd="1" destOrd="0" parTransId="{8947CECF-2B5A-49C8-A669-88ADEF62BF8B}" sibTransId="{1C3E822C-1EBE-47C9-9FF3-43CEE50DB346}"/>
    <dgm:cxn modelId="{CC02C19C-197C-43E4-B786-C349F878246C}" type="presOf" srcId="{1C80C67F-6A4F-414B-AF74-DF540677DF63}" destId="{52BCA555-9930-42B2-A552-AA9801418E81}" srcOrd="0" destOrd="0" presId="urn:microsoft.com/office/officeart/2005/8/layout/vList4"/>
    <dgm:cxn modelId="{D7735A3B-2032-467B-AF86-4273A253F206}" type="presOf" srcId="{796EB0E6-43AE-4F4D-8932-0B739A7E23F3}" destId="{C8638B7F-BCCF-4885-AEFF-91F789635342}" srcOrd="1" destOrd="0" presId="urn:microsoft.com/office/officeart/2005/8/layout/vList4"/>
    <dgm:cxn modelId="{9416FD80-EBEB-4D0E-A203-E8A01D7FD0FC}" srcId="{EB6A3917-70F7-4DF1-844C-2017B075E5CB}" destId="{A2A2322E-B275-489F-BC75-8FBFD98957F2}" srcOrd="1" destOrd="0" parTransId="{9B920B59-FB59-4AC5-97C9-7523CE475399}" sibTransId="{EF11CDD5-51E0-4F62-AE87-C605C8C3190F}"/>
    <dgm:cxn modelId="{921025FC-AB62-4784-8E36-9A93B5DE5827}" type="presOf" srcId="{FC5AC173-9A9D-483E-BC30-6BB68D846BE1}" destId="{81744641-9C25-42FF-BA36-728A0B64FB14}" srcOrd="1" destOrd="1" presId="urn:microsoft.com/office/officeart/2005/8/layout/vList4"/>
    <dgm:cxn modelId="{E979138B-AAE2-4410-88C4-5C676BC9111B}" type="presOf" srcId="{D3A579CB-2B98-4A8E-8388-74CD243756A5}" destId="{52BCA555-9930-42B2-A552-AA9801418E81}" srcOrd="0" destOrd="2" presId="urn:microsoft.com/office/officeart/2005/8/layout/vList4"/>
    <dgm:cxn modelId="{AE9A810B-A912-4D76-A2CD-92033B923A7E}" type="presOf" srcId="{66E86D2F-CA90-48B8-9CF8-699A8FC117FE}" destId="{2E7CE7E1-5E98-4957-98BC-40384B6B1F1C}" srcOrd="0" destOrd="1" presId="urn:microsoft.com/office/officeart/2005/8/layout/vList4"/>
    <dgm:cxn modelId="{032CCFA3-7245-45AC-92A8-20ECE81FBC6A}" type="presOf" srcId="{EB6A3917-70F7-4DF1-844C-2017B075E5CB}" destId="{F3224D13-B5E4-43C0-A2E5-181E22D83DC2}" srcOrd="0" destOrd="0" presId="urn:microsoft.com/office/officeart/2005/8/layout/vList4"/>
    <dgm:cxn modelId="{7A54080F-F9AA-4620-A3D6-2BA8416C9F9D}" type="presParOf" srcId="{F3224D13-B5E4-43C0-A2E5-181E22D83DC2}" destId="{7C839235-1DD5-437B-A7F2-B7212BF0A538}" srcOrd="0" destOrd="0" presId="urn:microsoft.com/office/officeart/2005/8/layout/vList4"/>
    <dgm:cxn modelId="{363E4CB8-58A8-44EF-A2B3-2ADA8D997162}" type="presParOf" srcId="{7C839235-1DD5-437B-A7F2-B7212BF0A538}" destId="{F4191B9B-21CC-4B97-82A7-CE5CA87DBEDE}" srcOrd="0" destOrd="0" presId="urn:microsoft.com/office/officeart/2005/8/layout/vList4"/>
    <dgm:cxn modelId="{36246FFE-9B3C-4A47-8B31-C94B2CF896A7}" type="presParOf" srcId="{7C839235-1DD5-437B-A7F2-B7212BF0A538}" destId="{FD736D8D-34B0-4948-A22E-A342EFEB309A}" srcOrd="1" destOrd="0" presId="urn:microsoft.com/office/officeart/2005/8/layout/vList4"/>
    <dgm:cxn modelId="{6BDF8B42-C74D-4C94-BBE5-818964E3C444}" type="presParOf" srcId="{7C839235-1DD5-437B-A7F2-B7212BF0A538}" destId="{81744641-9C25-42FF-BA36-728A0B64FB14}" srcOrd="2" destOrd="0" presId="urn:microsoft.com/office/officeart/2005/8/layout/vList4"/>
    <dgm:cxn modelId="{83A352D7-F3C1-49D2-83D6-AD7FBBF877DD}" type="presParOf" srcId="{F3224D13-B5E4-43C0-A2E5-181E22D83DC2}" destId="{A2AF14A6-9757-4DE9-A6EB-B00382A87762}" srcOrd="1" destOrd="0" presId="urn:microsoft.com/office/officeart/2005/8/layout/vList4"/>
    <dgm:cxn modelId="{8A12F6A0-C8B3-4044-9DC8-AB384C40DA3C}" type="presParOf" srcId="{F3224D13-B5E4-43C0-A2E5-181E22D83DC2}" destId="{046402FA-C892-4334-BED7-6CFBD00CD221}" srcOrd="2" destOrd="0" presId="urn:microsoft.com/office/officeart/2005/8/layout/vList4"/>
    <dgm:cxn modelId="{1A63CC3E-44F9-4490-A8E2-E8EE3B2C3B00}" type="presParOf" srcId="{046402FA-C892-4334-BED7-6CFBD00CD221}" destId="{2E7CE7E1-5E98-4957-98BC-40384B6B1F1C}" srcOrd="0" destOrd="0" presId="urn:microsoft.com/office/officeart/2005/8/layout/vList4"/>
    <dgm:cxn modelId="{F93A82B6-856F-4489-B808-1A601D1C8B5F}" type="presParOf" srcId="{046402FA-C892-4334-BED7-6CFBD00CD221}" destId="{5A6E4A0C-F24B-4C8E-8EC5-89DD8654D684}" srcOrd="1" destOrd="0" presId="urn:microsoft.com/office/officeart/2005/8/layout/vList4"/>
    <dgm:cxn modelId="{98F87DD2-100D-43F6-BC2B-B2E730E45CD5}" type="presParOf" srcId="{046402FA-C892-4334-BED7-6CFBD00CD221}" destId="{7830EA6F-BEE3-448D-94D7-298161C7C450}" srcOrd="2" destOrd="0" presId="urn:microsoft.com/office/officeart/2005/8/layout/vList4"/>
    <dgm:cxn modelId="{A85D009B-EB04-42D0-A5B3-FE6F06852059}" type="presParOf" srcId="{F3224D13-B5E4-43C0-A2E5-181E22D83DC2}" destId="{397C9FA4-4D9B-4933-8250-0B9E0261ACFD}" srcOrd="3" destOrd="0" presId="urn:microsoft.com/office/officeart/2005/8/layout/vList4"/>
    <dgm:cxn modelId="{2626FEC0-8C4C-4A37-8C07-2B6FCF790325}" type="presParOf" srcId="{F3224D13-B5E4-43C0-A2E5-181E22D83DC2}" destId="{7BBF151A-FFC8-4E9E-BF67-B48E13AD9027}" srcOrd="4" destOrd="0" presId="urn:microsoft.com/office/officeart/2005/8/layout/vList4"/>
    <dgm:cxn modelId="{823ADD66-35A0-4E0D-B5B8-9C00FD662B73}" type="presParOf" srcId="{7BBF151A-FFC8-4E9E-BF67-B48E13AD9027}" destId="{52BCA555-9930-42B2-A552-AA9801418E81}" srcOrd="0" destOrd="0" presId="urn:microsoft.com/office/officeart/2005/8/layout/vList4"/>
    <dgm:cxn modelId="{471E2EEF-FD61-422B-885F-1E32AF1E1A85}" type="presParOf" srcId="{7BBF151A-FFC8-4E9E-BF67-B48E13AD9027}" destId="{3DE9C286-323D-45C2-9198-A1773D15DEE6}" srcOrd="1" destOrd="0" presId="urn:microsoft.com/office/officeart/2005/8/layout/vList4"/>
    <dgm:cxn modelId="{6CDE83A2-452F-4AA0-852A-9C0C8E434715}" type="presParOf" srcId="{7BBF151A-FFC8-4E9E-BF67-B48E13AD9027}" destId="{C0B36B1F-9646-4F2C-B950-A3E6B8446C2D}" srcOrd="2" destOrd="0" presId="urn:microsoft.com/office/officeart/2005/8/layout/vList4"/>
    <dgm:cxn modelId="{8F27E0B8-5375-4B5B-8B7F-571BA180FE65}" type="presParOf" srcId="{F3224D13-B5E4-43C0-A2E5-181E22D83DC2}" destId="{E96B2968-D38F-4477-AECE-7E73F58CEDAF}" srcOrd="5" destOrd="0" presId="urn:microsoft.com/office/officeart/2005/8/layout/vList4"/>
    <dgm:cxn modelId="{F04198B0-B161-42E0-963A-532C2ABF9466}" type="presParOf" srcId="{F3224D13-B5E4-43C0-A2E5-181E22D83DC2}" destId="{76D82C3C-72AE-4726-917B-78693D822663}" srcOrd="6" destOrd="0" presId="urn:microsoft.com/office/officeart/2005/8/layout/vList4"/>
    <dgm:cxn modelId="{25924AAA-618D-4027-A52D-7C368784B3F0}" type="presParOf" srcId="{76D82C3C-72AE-4726-917B-78693D822663}" destId="{D7F60396-484D-4851-BD3D-0CD4BCF162DB}" srcOrd="0" destOrd="0" presId="urn:microsoft.com/office/officeart/2005/8/layout/vList4"/>
    <dgm:cxn modelId="{9202648E-0BC7-40D8-8A5A-E7EFE37DB646}" type="presParOf" srcId="{76D82C3C-72AE-4726-917B-78693D822663}" destId="{306ABA7E-5D5B-4F66-9F7B-7B69AA52CDBE}" srcOrd="1" destOrd="0" presId="urn:microsoft.com/office/officeart/2005/8/layout/vList4"/>
    <dgm:cxn modelId="{0A316727-063C-446A-8329-EBF1E820D647}" type="presParOf" srcId="{76D82C3C-72AE-4726-917B-78693D822663}" destId="{C8638B7F-BCCF-4885-AEFF-91F78963534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6A3917-70F7-4DF1-844C-2017B075E5CB}" type="doc">
      <dgm:prSet loTypeId="urn:microsoft.com/office/officeart/2005/8/layout/vList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28BD8A52-7180-4C35-8CD8-0C2751D2CB67}">
      <dgm:prSet phldrT="[Text]"/>
      <dgm:spPr/>
      <dgm:t>
        <a:bodyPr/>
        <a:lstStyle/>
        <a:p>
          <a:r>
            <a:rPr lang="en-GB" dirty="0" smtClean="0"/>
            <a:t>Minerals</a:t>
          </a:r>
          <a:endParaRPr lang="en-GB" dirty="0"/>
        </a:p>
      </dgm:t>
    </dgm:pt>
    <dgm:pt modelId="{F6A2E421-87E1-418B-BA55-C8D31C045BE8}" type="parTrans" cxnId="{20FA9C72-0842-427E-A44A-1B20F35891CA}">
      <dgm:prSet/>
      <dgm:spPr/>
      <dgm:t>
        <a:bodyPr/>
        <a:lstStyle/>
        <a:p>
          <a:endParaRPr lang="en-GB"/>
        </a:p>
      </dgm:t>
    </dgm:pt>
    <dgm:pt modelId="{130CB6C6-4E13-440C-9DC9-A955800843A6}" type="sibTrans" cxnId="{20FA9C72-0842-427E-A44A-1B20F35891CA}">
      <dgm:prSet/>
      <dgm:spPr/>
      <dgm:t>
        <a:bodyPr/>
        <a:lstStyle/>
        <a:p>
          <a:endParaRPr lang="en-GB"/>
        </a:p>
      </dgm:t>
    </dgm:pt>
    <dgm:pt modelId="{FC5AC173-9A9D-483E-BC30-6BB68D846BE1}">
      <dgm:prSet phldrT="[Text]"/>
      <dgm:spPr/>
      <dgm:t>
        <a:bodyPr/>
        <a:lstStyle/>
        <a:p>
          <a:r>
            <a:rPr lang="en-GB" dirty="0" smtClean="0"/>
            <a:t>Used for: Helping release energy and decision making</a:t>
          </a:r>
          <a:endParaRPr lang="en-GB" dirty="0"/>
        </a:p>
      </dgm:t>
    </dgm:pt>
    <dgm:pt modelId="{29CC2383-EBCA-4EFB-9DFB-3EF480662B41}" type="parTrans" cxnId="{BC96DE50-A6E7-43FA-B168-41AFE1B6F522}">
      <dgm:prSet/>
      <dgm:spPr/>
      <dgm:t>
        <a:bodyPr/>
        <a:lstStyle/>
        <a:p>
          <a:endParaRPr lang="en-GB"/>
        </a:p>
      </dgm:t>
    </dgm:pt>
    <dgm:pt modelId="{B89DA176-4DB1-414B-B66F-897B8BBCF2AB}" type="sibTrans" cxnId="{BC96DE50-A6E7-43FA-B168-41AFE1B6F522}">
      <dgm:prSet/>
      <dgm:spPr/>
      <dgm:t>
        <a:bodyPr/>
        <a:lstStyle/>
        <a:p>
          <a:endParaRPr lang="en-GB"/>
        </a:p>
      </dgm:t>
    </dgm:pt>
    <dgm:pt modelId="{B668DA93-5DF7-4360-B3F7-6AEC60BBE620}">
      <dgm:prSet phldrT="[Text]"/>
      <dgm:spPr/>
      <dgm:t>
        <a:bodyPr/>
        <a:lstStyle/>
        <a:p>
          <a:r>
            <a:rPr lang="en-GB" dirty="0" smtClean="0"/>
            <a:t>Found in: Fruit, vegetables and fish</a:t>
          </a:r>
          <a:endParaRPr lang="en-GB" dirty="0"/>
        </a:p>
      </dgm:t>
    </dgm:pt>
    <dgm:pt modelId="{8947CECF-2B5A-49C8-A669-88ADEF62BF8B}" type="parTrans" cxnId="{B7C07ECC-06CB-4578-AAED-A9D000E29A4F}">
      <dgm:prSet/>
      <dgm:spPr/>
      <dgm:t>
        <a:bodyPr/>
        <a:lstStyle/>
        <a:p>
          <a:endParaRPr lang="en-GB"/>
        </a:p>
      </dgm:t>
    </dgm:pt>
    <dgm:pt modelId="{1C3E822C-1EBE-47C9-9FF3-43CEE50DB346}" type="sibTrans" cxnId="{B7C07ECC-06CB-4578-AAED-A9D000E29A4F}">
      <dgm:prSet/>
      <dgm:spPr/>
      <dgm:t>
        <a:bodyPr/>
        <a:lstStyle/>
        <a:p>
          <a:endParaRPr lang="en-GB"/>
        </a:p>
      </dgm:t>
    </dgm:pt>
    <dgm:pt modelId="{A2A2322E-B275-489F-BC75-8FBFD98957F2}">
      <dgm:prSet phldrT="[Text]"/>
      <dgm:spPr/>
      <dgm:t>
        <a:bodyPr/>
        <a:lstStyle/>
        <a:p>
          <a:r>
            <a:rPr lang="en-GB" dirty="0" smtClean="0"/>
            <a:t>Fibre</a:t>
          </a:r>
          <a:endParaRPr lang="en-GB" dirty="0"/>
        </a:p>
      </dgm:t>
    </dgm:pt>
    <dgm:pt modelId="{9B920B59-FB59-4AC5-97C9-7523CE475399}" type="parTrans" cxnId="{9416FD80-EBEB-4D0E-A203-E8A01D7FD0FC}">
      <dgm:prSet/>
      <dgm:spPr/>
      <dgm:t>
        <a:bodyPr/>
        <a:lstStyle/>
        <a:p>
          <a:endParaRPr lang="en-GB"/>
        </a:p>
      </dgm:t>
    </dgm:pt>
    <dgm:pt modelId="{EF11CDD5-51E0-4F62-AE87-C605C8C3190F}" type="sibTrans" cxnId="{9416FD80-EBEB-4D0E-A203-E8A01D7FD0FC}">
      <dgm:prSet/>
      <dgm:spPr/>
      <dgm:t>
        <a:bodyPr/>
        <a:lstStyle/>
        <a:p>
          <a:endParaRPr lang="en-GB"/>
        </a:p>
      </dgm:t>
    </dgm:pt>
    <dgm:pt modelId="{66E86D2F-CA90-48B8-9CF8-699A8FC117FE}">
      <dgm:prSet phldrT="[Text]"/>
      <dgm:spPr/>
      <dgm:t>
        <a:bodyPr/>
        <a:lstStyle/>
        <a:p>
          <a:r>
            <a:rPr lang="en-GB" dirty="0" smtClean="0"/>
            <a:t>Used for: Aids digestive system</a:t>
          </a:r>
          <a:endParaRPr lang="en-GB" dirty="0"/>
        </a:p>
      </dgm:t>
    </dgm:pt>
    <dgm:pt modelId="{96447190-93EA-4472-BBB9-6379A2E7666F}" type="parTrans" cxnId="{8BCE80BD-0504-49FD-926E-8E2592D17F33}">
      <dgm:prSet/>
      <dgm:spPr/>
      <dgm:t>
        <a:bodyPr/>
        <a:lstStyle/>
        <a:p>
          <a:endParaRPr lang="en-GB"/>
        </a:p>
      </dgm:t>
    </dgm:pt>
    <dgm:pt modelId="{622F67C7-228D-48FB-93ED-233AC0CC4E53}" type="sibTrans" cxnId="{8BCE80BD-0504-49FD-926E-8E2592D17F33}">
      <dgm:prSet/>
      <dgm:spPr/>
      <dgm:t>
        <a:bodyPr/>
        <a:lstStyle/>
        <a:p>
          <a:endParaRPr lang="en-GB"/>
        </a:p>
      </dgm:t>
    </dgm:pt>
    <dgm:pt modelId="{2B9BADF2-3A07-4E6A-BB1D-4B44366E8753}">
      <dgm:prSet phldrT="[Text]"/>
      <dgm:spPr/>
      <dgm:t>
        <a:bodyPr/>
        <a:lstStyle/>
        <a:p>
          <a:r>
            <a:rPr lang="en-GB" dirty="0" smtClean="0"/>
            <a:t>Found in: Fruit, vegetables, wholegrain cereals and wholemeal bread</a:t>
          </a:r>
          <a:endParaRPr lang="en-GB" dirty="0"/>
        </a:p>
      </dgm:t>
    </dgm:pt>
    <dgm:pt modelId="{917067AA-1E8D-4617-8B76-A0E1E4CE47F4}" type="parTrans" cxnId="{F189F16D-3521-47B8-990A-DF19780D712A}">
      <dgm:prSet/>
      <dgm:spPr/>
      <dgm:t>
        <a:bodyPr/>
        <a:lstStyle/>
        <a:p>
          <a:endParaRPr lang="en-GB"/>
        </a:p>
      </dgm:t>
    </dgm:pt>
    <dgm:pt modelId="{4E304F45-9FCD-4A67-81C7-7C3C0A40A1BE}" type="sibTrans" cxnId="{F189F16D-3521-47B8-990A-DF19780D712A}">
      <dgm:prSet/>
      <dgm:spPr/>
      <dgm:t>
        <a:bodyPr/>
        <a:lstStyle/>
        <a:p>
          <a:endParaRPr lang="en-GB"/>
        </a:p>
      </dgm:t>
    </dgm:pt>
    <dgm:pt modelId="{1C80C67F-6A4F-414B-AF74-DF540677DF63}">
      <dgm:prSet phldrT="[Text]"/>
      <dgm:spPr/>
      <dgm:t>
        <a:bodyPr/>
        <a:lstStyle/>
        <a:p>
          <a:r>
            <a:rPr lang="en-GB" dirty="0" smtClean="0"/>
            <a:t>Water</a:t>
          </a:r>
          <a:endParaRPr lang="en-GB" dirty="0"/>
        </a:p>
      </dgm:t>
    </dgm:pt>
    <dgm:pt modelId="{2BC4C0EB-2EF2-4CA3-9B3D-783FB5B34EBB}" type="parTrans" cxnId="{85F27142-0EE4-4C76-9EB3-985D4AFD6C03}">
      <dgm:prSet/>
      <dgm:spPr/>
      <dgm:t>
        <a:bodyPr/>
        <a:lstStyle/>
        <a:p>
          <a:endParaRPr lang="en-GB"/>
        </a:p>
      </dgm:t>
    </dgm:pt>
    <dgm:pt modelId="{FB42D118-C768-4C3C-A965-7BD583D268C7}" type="sibTrans" cxnId="{85F27142-0EE4-4C76-9EB3-985D4AFD6C03}">
      <dgm:prSet/>
      <dgm:spPr/>
      <dgm:t>
        <a:bodyPr/>
        <a:lstStyle/>
        <a:p>
          <a:endParaRPr lang="en-GB"/>
        </a:p>
      </dgm:t>
    </dgm:pt>
    <dgm:pt modelId="{AC65C5B1-78F7-4BDF-9421-37A2399D9C5C}">
      <dgm:prSet phldrT="[Text]"/>
      <dgm:spPr/>
      <dgm:t>
        <a:bodyPr/>
        <a:lstStyle/>
        <a:p>
          <a:r>
            <a:rPr lang="en-GB" dirty="0" smtClean="0"/>
            <a:t>Used for: Avoiding dehydration</a:t>
          </a:r>
          <a:endParaRPr lang="en-GB" dirty="0"/>
        </a:p>
      </dgm:t>
    </dgm:pt>
    <dgm:pt modelId="{B5762AC0-750A-4881-8D4B-8F601D235E2F}" type="parTrans" cxnId="{DA84158F-102F-4EA6-8F23-2404A0D43B5F}">
      <dgm:prSet/>
      <dgm:spPr/>
      <dgm:t>
        <a:bodyPr/>
        <a:lstStyle/>
        <a:p>
          <a:endParaRPr lang="en-GB"/>
        </a:p>
      </dgm:t>
    </dgm:pt>
    <dgm:pt modelId="{2EA4DB1E-1B61-4D7F-8E99-A6E1411A4597}" type="sibTrans" cxnId="{DA84158F-102F-4EA6-8F23-2404A0D43B5F}">
      <dgm:prSet/>
      <dgm:spPr/>
      <dgm:t>
        <a:bodyPr/>
        <a:lstStyle/>
        <a:p>
          <a:endParaRPr lang="en-GB"/>
        </a:p>
      </dgm:t>
    </dgm:pt>
    <dgm:pt modelId="{F3224D13-B5E4-43C0-A2E5-181E22D83DC2}" type="pres">
      <dgm:prSet presAssocID="{EB6A3917-70F7-4DF1-844C-2017B075E5C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C839235-1DD5-437B-A7F2-B7212BF0A538}" type="pres">
      <dgm:prSet presAssocID="{28BD8A52-7180-4C35-8CD8-0C2751D2CB67}" presName="comp" presStyleCnt="0"/>
      <dgm:spPr/>
    </dgm:pt>
    <dgm:pt modelId="{F4191B9B-21CC-4B97-82A7-CE5CA87DBEDE}" type="pres">
      <dgm:prSet presAssocID="{28BD8A52-7180-4C35-8CD8-0C2751D2CB67}" presName="box" presStyleLbl="node1" presStyleIdx="0" presStyleCnt="3"/>
      <dgm:spPr/>
      <dgm:t>
        <a:bodyPr/>
        <a:lstStyle/>
        <a:p>
          <a:endParaRPr lang="en-GB"/>
        </a:p>
      </dgm:t>
    </dgm:pt>
    <dgm:pt modelId="{FD736D8D-34B0-4948-A22E-A342EFEB309A}" type="pres">
      <dgm:prSet presAssocID="{28BD8A52-7180-4C35-8CD8-0C2751D2CB67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1744641-9C25-42FF-BA36-728A0B64FB14}" type="pres">
      <dgm:prSet presAssocID="{28BD8A52-7180-4C35-8CD8-0C2751D2CB6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AF14A6-9757-4DE9-A6EB-B00382A87762}" type="pres">
      <dgm:prSet presAssocID="{130CB6C6-4E13-440C-9DC9-A955800843A6}" presName="spacer" presStyleCnt="0"/>
      <dgm:spPr/>
    </dgm:pt>
    <dgm:pt modelId="{046402FA-C892-4334-BED7-6CFBD00CD221}" type="pres">
      <dgm:prSet presAssocID="{A2A2322E-B275-489F-BC75-8FBFD98957F2}" presName="comp" presStyleCnt="0"/>
      <dgm:spPr/>
    </dgm:pt>
    <dgm:pt modelId="{2E7CE7E1-5E98-4957-98BC-40384B6B1F1C}" type="pres">
      <dgm:prSet presAssocID="{A2A2322E-B275-489F-BC75-8FBFD98957F2}" presName="box" presStyleLbl="node1" presStyleIdx="1" presStyleCnt="3" custLinFactNeighborY="-979"/>
      <dgm:spPr/>
      <dgm:t>
        <a:bodyPr/>
        <a:lstStyle/>
        <a:p>
          <a:endParaRPr lang="en-GB"/>
        </a:p>
      </dgm:t>
    </dgm:pt>
    <dgm:pt modelId="{5A6E4A0C-F24B-4C8E-8EC5-89DD8654D684}" type="pres">
      <dgm:prSet presAssocID="{A2A2322E-B275-489F-BC75-8FBFD98957F2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830EA6F-BEE3-448D-94D7-298161C7C450}" type="pres">
      <dgm:prSet presAssocID="{A2A2322E-B275-489F-BC75-8FBFD98957F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7C9FA4-4D9B-4933-8250-0B9E0261ACFD}" type="pres">
      <dgm:prSet presAssocID="{EF11CDD5-51E0-4F62-AE87-C605C8C3190F}" presName="spacer" presStyleCnt="0"/>
      <dgm:spPr/>
    </dgm:pt>
    <dgm:pt modelId="{7BBF151A-FFC8-4E9E-BF67-B48E13AD9027}" type="pres">
      <dgm:prSet presAssocID="{1C80C67F-6A4F-414B-AF74-DF540677DF63}" presName="comp" presStyleCnt="0"/>
      <dgm:spPr/>
    </dgm:pt>
    <dgm:pt modelId="{52BCA555-9930-42B2-A552-AA9801418E81}" type="pres">
      <dgm:prSet presAssocID="{1C80C67F-6A4F-414B-AF74-DF540677DF63}" presName="box" presStyleLbl="node1" presStyleIdx="2" presStyleCnt="3" custLinFactNeighborY="-1958"/>
      <dgm:spPr/>
      <dgm:t>
        <a:bodyPr/>
        <a:lstStyle/>
        <a:p>
          <a:endParaRPr lang="en-GB"/>
        </a:p>
      </dgm:t>
    </dgm:pt>
    <dgm:pt modelId="{3DE9C286-323D-45C2-9198-A1773D15DEE6}" type="pres">
      <dgm:prSet presAssocID="{1C80C67F-6A4F-414B-AF74-DF540677DF63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C0B36B1F-9646-4F2C-B950-A3E6B8446C2D}" type="pres">
      <dgm:prSet presAssocID="{1C80C67F-6A4F-414B-AF74-DF540677DF6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0DD97D-F430-4B4D-B979-A10BC8246E2D}" type="presOf" srcId="{B668DA93-5DF7-4360-B3F7-6AEC60BBE620}" destId="{F4191B9B-21CC-4B97-82A7-CE5CA87DBEDE}" srcOrd="0" destOrd="2" presId="urn:microsoft.com/office/officeart/2005/8/layout/vList4"/>
    <dgm:cxn modelId="{FF3B95A8-31B5-4DD1-9F63-331F5BA966FB}" type="presOf" srcId="{AC65C5B1-78F7-4BDF-9421-37A2399D9C5C}" destId="{52BCA555-9930-42B2-A552-AA9801418E81}" srcOrd="0" destOrd="1" presId="urn:microsoft.com/office/officeart/2005/8/layout/vList4"/>
    <dgm:cxn modelId="{85F27142-0EE4-4C76-9EB3-985D4AFD6C03}" srcId="{EB6A3917-70F7-4DF1-844C-2017B075E5CB}" destId="{1C80C67F-6A4F-414B-AF74-DF540677DF63}" srcOrd="2" destOrd="0" parTransId="{2BC4C0EB-2EF2-4CA3-9B3D-783FB5B34EBB}" sibTransId="{FB42D118-C768-4C3C-A965-7BD583D268C7}"/>
    <dgm:cxn modelId="{DA84158F-102F-4EA6-8F23-2404A0D43B5F}" srcId="{1C80C67F-6A4F-414B-AF74-DF540677DF63}" destId="{AC65C5B1-78F7-4BDF-9421-37A2399D9C5C}" srcOrd="0" destOrd="0" parTransId="{B5762AC0-750A-4881-8D4B-8F601D235E2F}" sibTransId="{2EA4DB1E-1B61-4D7F-8E99-A6E1411A4597}"/>
    <dgm:cxn modelId="{9326EED5-9D17-4266-9478-84035C0EEE34}" type="presOf" srcId="{B668DA93-5DF7-4360-B3F7-6AEC60BBE620}" destId="{81744641-9C25-42FF-BA36-728A0B64FB14}" srcOrd="1" destOrd="2" presId="urn:microsoft.com/office/officeart/2005/8/layout/vList4"/>
    <dgm:cxn modelId="{52FA7E7E-DF98-42CF-8CFD-16A53918020B}" type="presOf" srcId="{1C80C67F-6A4F-414B-AF74-DF540677DF63}" destId="{C0B36B1F-9646-4F2C-B950-A3E6B8446C2D}" srcOrd="1" destOrd="0" presId="urn:microsoft.com/office/officeart/2005/8/layout/vList4"/>
    <dgm:cxn modelId="{17D387D8-1B69-4A73-9406-E752ADBC4F96}" type="presOf" srcId="{AC65C5B1-78F7-4BDF-9421-37A2399D9C5C}" destId="{C0B36B1F-9646-4F2C-B950-A3E6B8446C2D}" srcOrd="1" destOrd="1" presId="urn:microsoft.com/office/officeart/2005/8/layout/vList4"/>
    <dgm:cxn modelId="{E822B89E-C541-428C-A328-A66B53E72C06}" type="presOf" srcId="{FC5AC173-9A9D-483E-BC30-6BB68D846BE1}" destId="{81744641-9C25-42FF-BA36-728A0B64FB14}" srcOrd="1" destOrd="1" presId="urn:microsoft.com/office/officeart/2005/8/layout/vList4"/>
    <dgm:cxn modelId="{F189F16D-3521-47B8-990A-DF19780D712A}" srcId="{A2A2322E-B275-489F-BC75-8FBFD98957F2}" destId="{2B9BADF2-3A07-4E6A-BB1D-4B44366E8753}" srcOrd="1" destOrd="0" parTransId="{917067AA-1E8D-4617-8B76-A0E1E4CE47F4}" sibTransId="{4E304F45-9FCD-4A67-81C7-7C3C0A40A1BE}"/>
    <dgm:cxn modelId="{8B274319-A957-405C-A651-E490CB79DC30}" type="presOf" srcId="{EB6A3917-70F7-4DF1-844C-2017B075E5CB}" destId="{F3224D13-B5E4-43C0-A2E5-181E22D83DC2}" srcOrd="0" destOrd="0" presId="urn:microsoft.com/office/officeart/2005/8/layout/vList4"/>
    <dgm:cxn modelId="{BC1FB2F8-184A-44A2-8AA4-B8117AC45C42}" type="presOf" srcId="{A2A2322E-B275-489F-BC75-8FBFD98957F2}" destId="{7830EA6F-BEE3-448D-94D7-298161C7C450}" srcOrd="1" destOrd="0" presId="urn:microsoft.com/office/officeart/2005/8/layout/vList4"/>
    <dgm:cxn modelId="{B7198942-12C4-4600-82AD-3DA2229624A4}" type="presOf" srcId="{28BD8A52-7180-4C35-8CD8-0C2751D2CB67}" destId="{81744641-9C25-42FF-BA36-728A0B64FB14}" srcOrd="1" destOrd="0" presId="urn:microsoft.com/office/officeart/2005/8/layout/vList4"/>
    <dgm:cxn modelId="{F9D53F27-4099-4C7B-A8C6-487C2A307C63}" type="presOf" srcId="{A2A2322E-B275-489F-BC75-8FBFD98957F2}" destId="{2E7CE7E1-5E98-4957-98BC-40384B6B1F1C}" srcOrd="0" destOrd="0" presId="urn:microsoft.com/office/officeart/2005/8/layout/vList4"/>
    <dgm:cxn modelId="{377DB312-D738-4A7A-96BF-E8105D48AE78}" type="presOf" srcId="{66E86D2F-CA90-48B8-9CF8-699A8FC117FE}" destId="{7830EA6F-BEE3-448D-94D7-298161C7C450}" srcOrd="1" destOrd="1" presId="urn:microsoft.com/office/officeart/2005/8/layout/vList4"/>
    <dgm:cxn modelId="{BC96DE50-A6E7-43FA-B168-41AFE1B6F522}" srcId="{28BD8A52-7180-4C35-8CD8-0C2751D2CB67}" destId="{FC5AC173-9A9D-483E-BC30-6BB68D846BE1}" srcOrd="0" destOrd="0" parTransId="{29CC2383-EBCA-4EFB-9DFB-3EF480662B41}" sibTransId="{B89DA176-4DB1-414B-B66F-897B8BBCF2AB}"/>
    <dgm:cxn modelId="{D886CE4E-9E77-4C0D-BBD5-2B902FE94F53}" type="presOf" srcId="{2B9BADF2-3A07-4E6A-BB1D-4B44366E8753}" destId="{2E7CE7E1-5E98-4957-98BC-40384B6B1F1C}" srcOrd="0" destOrd="2" presId="urn:microsoft.com/office/officeart/2005/8/layout/vList4"/>
    <dgm:cxn modelId="{56A0F357-E0F8-4E0C-81AE-C89C006A3401}" type="presOf" srcId="{66E86D2F-CA90-48B8-9CF8-699A8FC117FE}" destId="{2E7CE7E1-5E98-4957-98BC-40384B6B1F1C}" srcOrd="0" destOrd="1" presId="urn:microsoft.com/office/officeart/2005/8/layout/vList4"/>
    <dgm:cxn modelId="{6AD2F766-CF1A-4CAB-AED9-A9DD8D074963}" type="presOf" srcId="{28BD8A52-7180-4C35-8CD8-0C2751D2CB67}" destId="{F4191B9B-21CC-4B97-82A7-CE5CA87DBEDE}" srcOrd="0" destOrd="0" presId="urn:microsoft.com/office/officeart/2005/8/layout/vList4"/>
    <dgm:cxn modelId="{20FA9C72-0842-427E-A44A-1B20F35891CA}" srcId="{EB6A3917-70F7-4DF1-844C-2017B075E5CB}" destId="{28BD8A52-7180-4C35-8CD8-0C2751D2CB67}" srcOrd="0" destOrd="0" parTransId="{F6A2E421-87E1-418B-BA55-C8D31C045BE8}" sibTransId="{130CB6C6-4E13-440C-9DC9-A955800843A6}"/>
    <dgm:cxn modelId="{B7C07ECC-06CB-4578-AAED-A9D000E29A4F}" srcId="{28BD8A52-7180-4C35-8CD8-0C2751D2CB67}" destId="{B668DA93-5DF7-4360-B3F7-6AEC60BBE620}" srcOrd="1" destOrd="0" parTransId="{8947CECF-2B5A-49C8-A669-88ADEF62BF8B}" sibTransId="{1C3E822C-1EBE-47C9-9FF3-43CEE50DB346}"/>
    <dgm:cxn modelId="{9416FD80-EBEB-4D0E-A203-E8A01D7FD0FC}" srcId="{EB6A3917-70F7-4DF1-844C-2017B075E5CB}" destId="{A2A2322E-B275-489F-BC75-8FBFD98957F2}" srcOrd="1" destOrd="0" parTransId="{9B920B59-FB59-4AC5-97C9-7523CE475399}" sibTransId="{EF11CDD5-51E0-4F62-AE87-C605C8C3190F}"/>
    <dgm:cxn modelId="{8BCE80BD-0504-49FD-926E-8E2592D17F33}" srcId="{A2A2322E-B275-489F-BC75-8FBFD98957F2}" destId="{66E86D2F-CA90-48B8-9CF8-699A8FC117FE}" srcOrd="0" destOrd="0" parTransId="{96447190-93EA-4472-BBB9-6379A2E7666F}" sibTransId="{622F67C7-228D-48FB-93ED-233AC0CC4E53}"/>
    <dgm:cxn modelId="{07D390DD-6344-40C1-B3A4-FB88E27CF508}" type="presOf" srcId="{FC5AC173-9A9D-483E-BC30-6BB68D846BE1}" destId="{F4191B9B-21CC-4B97-82A7-CE5CA87DBEDE}" srcOrd="0" destOrd="1" presId="urn:microsoft.com/office/officeart/2005/8/layout/vList4"/>
    <dgm:cxn modelId="{409573E0-00D0-40B0-8D8D-1204484D4167}" type="presOf" srcId="{2B9BADF2-3A07-4E6A-BB1D-4B44366E8753}" destId="{7830EA6F-BEE3-448D-94D7-298161C7C450}" srcOrd="1" destOrd="2" presId="urn:microsoft.com/office/officeart/2005/8/layout/vList4"/>
    <dgm:cxn modelId="{066BB771-677A-4055-AF5C-57FE48AD5DA2}" type="presOf" srcId="{1C80C67F-6A4F-414B-AF74-DF540677DF63}" destId="{52BCA555-9930-42B2-A552-AA9801418E81}" srcOrd="0" destOrd="0" presId="urn:microsoft.com/office/officeart/2005/8/layout/vList4"/>
    <dgm:cxn modelId="{5CD6FED2-4E79-479B-AF83-E633A97A9FFA}" type="presParOf" srcId="{F3224D13-B5E4-43C0-A2E5-181E22D83DC2}" destId="{7C839235-1DD5-437B-A7F2-B7212BF0A538}" srcOrd="0" destOrd="0" presId="urn:microsoft.com/office/officeart/2005/8/layout/vList4"/>
    <dgm:cxn modelId="{1739A917-57B1-4583-A1C3-0F515E6DE8D2}" type="presParOf" srcId="{7C839235-1DD5-437B-A7F2-B7212BF0A538}" destId="{F4191B9B-21CC-4B97-82A7-CE5CA87DBEDE}" srcOrd="0" destOrd="0" presId="urn:microsoft.com/office/officeart/2005/8/layout/vList4"/>
    <dgm:cxn modelId="{1428D3F9-159F-4FDD-9A24-4893DED68B98}" type="presParOf" srcId="{7C839235-1DD5-437B-A7F2-B7212BF0A538}" destId="{FD736D8D-34B0-4948-A22E-A342EFEB309A}" srcOrd="1" destOrd="0" presId="urn:microsoft.com/office/officeart/2005/8/layout/vList4"/>
    <dgm:cxn modelId="{FCCB6399-42AA-480E-A6DD-55C7D7DEAD0A}" type="presParOf" srcId="{7C839235-1DD5-437B-A7F2-B7212BF0A538}" destId="{81744641-9C25-42FF-BA36-728A0B64FB14}" srcOrd="2" destOrd="0" presId="urn:microsoft.com/office/officeart/2005/8/layout/vList4"/>
    <dgm:cxn modelId="{2D8EDCC1-41C2-417B-BA3E-7B3BCC291A3F}" type="presParOf" srcId="{F3224D13-B5E4-43C0-A2E5-181E22D83DC2}" destId="{A2AF14A6-9757-4DE9-A6EB-B00382A87762}" srcOrd="1" destOrd="0" presId="urn:microsoft.com/office/officeart/2005/8/layout/vList4"/>
    <dgm:cxn modelId="{62539EBA-0D9E-4729-B623-FF57E6E99AC8}" type="presParOf" srcId="{F3224D13-B5E4-43C0-A2E5-181E22D83DC2}" destId="{046402FA-C892-4334-BED7-6CFBD00CD221}" srcOrd="2" destOrd="0" presId="urn:microsoft.com/office/officeart/2005/8/layout/vList4"/>
    <dgm:cxn modelId="{EBE1F8F7-B447-44D8-A811-7E62E6A8A694}" type="presParOf" srcId="{046402FA-C892-4334-BED7-6CFBD00CD221}" destId="{2E7CE7E1-5E98-4957-98BC-40384B6B1F1C}" srcOrd="0" destOrd="0" presId="urn:microsoft.com/office/officeart/2005/8/layout/vList4"/>
    <dgm:cxn modelId="{EDF2CA36-B7F6-4003-800F-79D79CA494D2}" type="presParOf" srcId="{046402FA-C892-4334-BED7-6CFBD00CD221}" destId="{5A6E4A0C-F24B-4C8E-8EC5-89DD8654D684}" srcOrd="1" destOrd="0" presId="urn:microsoft.com/office/officeart/2005/8/layout/vList4"/>
    <dgm:cxn modelId="{74EEC033-9C10-49B0-B1FD-1FF3361A6205}" type="presParOf" srcId="{046402FA-C892-4334-BED7-6CFBD00CD221}" destId="{7830EA6F-BEE3-448D-94D7-298161C7C450}" srcOrd="2" destOrd="0" presId="urn:microsoft.com/office/officeart/2005/8/layout/vList4"/>
    <dgm:cxn modelId="{6DCFE240-6DC3-467B-B7B6-77474EF16EEB}" type="presParOf" srcId="{F3224D13-B5E4-43C0-A2E5-181E22D83DC2}" destId="{397C9FA4-4D9B-4933-8250-0B9E0261ACFD}" srcOrd="3" destOrd="0" presId="urn:microsoft.com/office/officeart/2005/8/layout/vList4"/>
    <dgm:cxn modelId="{5D2B73E1-2A0F-46D3-BC58-C99CB5749814}" type="presParOf" srcId="{F3224D13-B5E4-43C0-A2E5-181E22D83DC2}" destId="{7BBF151A-FFC8-4E9E-BF67-B48E13AD9027}" srcOrd="4" destOrd="0" presId="urn:microsoft.com/office/officeart/2005/8/layout/vList4"/>
    <dgm:cxn modelId="{6AF2A025-0912-425E-972E-20AC7246DDEE}" type="presParOf" srcId="{7BBF151A-FFC8-4E9E-BF67-B48E13AD9027}" destId="{52BCA555-9930-42B2-A552-AA9801418E81}" srcOrd="0" destOrd="0" presId="urn:microsoft.com/office/officeart/2005/8/layout/vList4"/>
    <dgm:cxn modelId="{C77E96BC-BB40-4EC6-BE35-C7BB2555F85A}" type="presParOf" srcId="{7BBF151A-FFC8-4E9E-BF67-B48E13AD9027}" destId="{3DE9C286-323D-45C2-9198-A1773D15DEE6}" srcOrd="1" destOrd="0" presId="urn:microsoft.com/office/officeart/2005/8/layout/vList4"/>
    <dgm:cxn modelId="{55CFE468-4159-4C4D-BFBB-322DF664D699}" type="presParOf" srcId="{7BBF151A-FFC8-4E9E-BF67-B48E13AD9027}" destId="{C0B36B1F-9646-4F2C-B950-A3E6B8446C2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91B9B-21CC-4B97-82A7-CE5CA87DBEDE}">
      <dsp:nvSpPr>
        <dsp:cNvPr id="0" name=""/>
        <dsp:cNvSpPr/>
      </dsp:nvSpPr>
      <dsp:spPr>
        <a:xfrm>
          <a:off x="0" y="0"/>
          <a:ext cx="4536504" cy="11081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Carbohydrates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Used for: Fast release energy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Found in: Pasta, potatoes, cereals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Simple = sugars 	Complex = starches</a:t>
          </a:r>
          <a:endParaRPr lang="en-GB" sz="1300" kern="1200" dirty="0"/>
        </a:p>
      </dsp:txBody>
      <dsp:txXfrm>
        <a:off x="1018115" y="0"/>
        <a:ext cx="3518388" cy="1108142"/>
      </dsp:txXfrm>
    </dsp:sp>
    <dsp:sp modelId="{FD736D8D-34B0-4948-A22E-A342EFEB309A}">
      <dsp:nvSpPr>
        <dsp:cNvPr id="0" name=""/>
        <dsp:cNvSpPr/>
      </dsp:nvSpPr>
      <dsp:spPr>
        <a:xfrm>
          <a:off x="110814" y="110814"/>
          <a:ext cx="907300" cy="88651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7CE7E1-5E98-4957-98BC-40384B6B1F1C}">
      <dsp:nvSpPr>
        <dsp:cNvPr id="0" name=""/>
        <dsp:cNvSpPr/>
      </dsp:nvSpPr>
      <dsp:spPr>
        <a:xfrm>
          <a:off x="0" y="1218957"/>
          <a:ext cx="4536504" cy="11081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Fats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Used for: Slow release energy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Found in: Oils, dairy products, nuts and fish</a:t>
          </a:r>
          <a:endParaRPr lang="en-GB" sz="1300" kern="1200" dirty="0"/>
        </a:p>
      </dsp:txBody>
      <dsp:txXfrm>
        <a:off x="1018115" y="1218957"/>
        <a:ext cx="3518388" cy="1108142"/>
      </dsp:txXfrm>
    </dsp:sp>
    <dsp:sp modelId="{5A6E4A0C-F24B-4C8E-8EC5-89DD8654D684}">
      <dsp:nvSpPr>
        <dsp:cNvPr id="0" name=""/>
        <dsp:cNvSpPr/>
      </dsp:nvSpPr>
      <dsp:spPr>
        <a:xfrm>
          <a:off x="110814" y="1329771"/>
          <a:ext cx="907300" cy="88651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CA555-9930-42B2-A552-AA9801418E81}">
      <dsp:nvSpPr>
        <dsp:cNvPr id="0" name=""/>
        <dsp:cNvSpPr/>
      </dsp:nvSpPr>
      <dsp:spPr>
        <a:xfrm>
          <a:off x="0" y="2437914"/>
          <a:ext cx="4536504" cy="11081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Protein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Used for: Growth and repair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Found in: Meat pulses and fish</a:t>
          </a:r>
          <a:endParaRPr lang="en-GB" sz="1300" kern="1200" dirty="0"/>
        </a:p>
      </dsp:txBody>
      <dsp:txXfrm>
        <a:off x="1018115" y="2437914"/>
        <a:ext cx="3518388" cy="1108142"/>
      </dsp:txXfrm>
    </dsp:sp>
    <dsp:sp modelId="{3DE9C286-323D-45C2-9198-A1773D15DEE6}">
      <dsp:nvSpPr>
        <dsp:cNvPr id="0" name=""/>
        <dsp:cNvSpPr/>
      </dsp:nvSpPr>
      <dsp:spPr>
        <a:xfrm>
          <a:off x="110814" y="2548728"/>
          <a:ext cx="907300" cy="88651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60396-484D-4851-BD3D-0CD4BCF162DB}">
      <dsp:nvSpPr>
        <dsp:cNvPr id="0" name=""/>
        <dsp:cNvSpPr/>
      </dsp:nvSpPr>
      <dsp:spPr>
        <a:xfrm>
          <a:off x="0" y="3656871"/>
          <a:ext cx="4536504" cy="11081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Vitamins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Used for: Helps body work and concentration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Found in: Fresh fruit and vegetables</a:t>
          </a:r>
          <a:endParaRPr lang="en-GB" sz="1300" kern="1200" dirty="0"/>
        </a:p>
      </dsp:txBody>
      <dsp:txXfrm>
        <a:off x="1018115" y="3656871"/>
        <a:ext cx="3518388" cy="1108142"/>
      </dsp:txXfrm>
    </dsp:sp>
    <dsp:sp modelId="{306ABA7E-5D5B-4F66-9F7B-7B69AA52CDBE}">
      <dsp:nvSpPr>
        <dsp:cNvPr id="0" name=""/>
        <dsp:cNvSpPr/>
      </dsp:nvSpPr>
      <dsp:spPr>
        <a:xfrm>
          <a:off x="110814" y="3767685"/>
          <a:ext cx="907300" cy="88651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91B9B-21CC-4B97-82A7-CE5CA87DBEDE}">
      <dsp:nvSpPr>
        <dsp:cNvPr id="0" name=""/>
        <dsp:cNvSpPr/>
      </dsp:nvSpPr>
      <dsp:spPr>
        <a:xfrm>
          <a:off x="0" y="0"/>
          <a:ext cx="4320480" cy="1125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Minerals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Used for: Helping release energy and decision making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Found in: Fruit, vegetables and fish</a:t>
          </a:r>
          <a:endParaRPr lang="en-GB" sz="1400" kern="1200" dirty="0"/>
        </a:p>
      </dsp:txBody>
      <dsp:txXfrm>
        <a:off x="976608" y="0"/>
        <a:ext cx="3343871" cy="1125125"/>
      </dsp:txXfrm>
    </dsp:sp>
    <dsp:sp modelId="{FD736D8D-34B0-4948-A22E-A342EFEB309A}">
      <dsp:nvSpPr>
        <dsp:cNvPr id="0" name=""/>
        <dsp:cNvSpPr/>
      </dsp:nvSpPr>
      <dsp:spPr>
        <a:xfrm>
          <a:off x="112512" y="112512"/>
          <a:ext cx="864096" cy="90010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7CE7E1-5E98-4957-98BC-40384B6B1F1C}">
      <dsp:nvSpPr>
        <dsp:cNvPr id="0" name=""/>
        <dsp:cNvSpPr/>
      </dsp:nvSpPr>
      <dsp:spPr>
        <a:xfrm>
          <a:off x="0" y="1226622"/>
          <a:ext cx="4320480" cy="1125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Fibre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Used for: Aids digestive system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Found in: Fruit, vegetables, wholegrain cereals and wholemeal bread</a:t>
          </a:r>
          <a:endParaRPr lang="en-GB" sz="1400" kern="1200" dirty="0"/>
        </a:p>
      </dsp:txBody>
      <dsp:txXfrm>
        <a:off x="976608" y="1226622"/>
        <a:ext cx="3343871" cy="1125125"/>
      </dsp:txXfrm>
    </dsp:sp>
    <dsp:sp modelId="{5A6E4A0C-F24B-4C8E-8EC5-89DD8654D684}">
      <dsp:nvSpPr>
        <dsp:cNvPr id="0" name=""/>
        <dsp:cNvSpPr/>
      </dsp:nvSpPr>
      <dsp:spPr>
        <a:xfrm>
          <a:off x="112512" y="1350149"/>
          <a:ext cx="864096" cy="90010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CA555-9930-42B2-A552-AA9801418E81}">
      <dsp:nvSpPr>
        <dsp:cNvPr id="0" name=""/>
        <dsp:cNvSpPr/>
      </dsp:nvSpPr>
      <dsp:spPr>
        <a:xfrm>
          <a:off x="0" y="2453245"/>
          <a:ext cx="4320480" cy="1125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Water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Used for: Avoiding dehydration</a:t>
          </a:r>
          <a:endParaRPr lang="en-GB" sz="1400" kern="1200" dirty="0"/>
        </a:p>
      </dsp:txBody>
      <dsp:txXfrm>
        <a:off x="976608" y="2453245"/>
        <a:ext cx="3343871" cy="1125125"/>
      </dsp:txXfrm>
    </dsp:sp>
    <dsp:sp modelId="{3DE9C286-323D-45C2-9198-A1773D15DEE6}">
      <dsp:nvSpPr>
        <dsp:cNvPr id="0" name=""/>
        <dsp:cNvSpPr/>
      </dsp:nvSpPr>
      <dsp:spPr>
        <a:xfrm>
          <a:off x="112512" y="2587787"/>
          <a:ext cx="864096" cy="90010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E8B875-8049-487B-BFFD-767330DC383D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487C05-5C5E-4334-8BC1-222977F2BA42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Balanced Diet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92752"/>
          </a:xfrm>
        </p:spPr>
        <p:txBody>
          <a:bodyPr>
            <a:norm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dirty="0"/>
              <a:t>Understand what constitutes a ‘balanced diet’</a:t>
            </a:r>
          </a:p>
          <a:p>
            <a:pPr algn="ctr"/>
            <a:r>
              <a:rPr lang="en-GB" dirty="0" smtClean="0"/>
              <a:t>Know the different food types</a:t>
            </a:r>
          </a:p>
          <a:p>
            <a:pPr algn="ctr"/>
            <a:r>
              <a:rPr lang="en-GB" dirty="0" smtClean="0"/>
              <a:t>Consider problems that can arise from a poor diet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15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GB" dirty="0" smtClean="0"/>
              <a:t>Balanced Diet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/>
          </a:p>
          <a:p>
            <a:pPr algn="ctr">
              <a:buNone/>
            </a:pPr>
            <a:r>
              <a:rPr lang="en-GB" sz="2400" i="1" dirty="0" smtClean="0"/>
              <a:t>“A balanced diet contains all the nutrients that you need in the appropriate amounts” </a:t>
            </a:r>
          </a:p>
          <a:p>
            <a:pPr algn="ctr">
              <a:buNone/>
            </a:pPr>
            <a:endParaRPr lang="en-GB" sz="2400" i="1" dirty="0"/>
          </a:p>
          <a:p>
            <a:pPr>
              <a:buNone/>
            </a:pPr>
            <a:r>
              <a:rPr lang="en-GB" sz="2000" dirty="0" smtClean="0"/>
              <a:t>How much of each you need depends on your…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b="1" dirty="0" smtClean="0"/>
              <a:t>Basic Metabolic Rate (BMR)</a:t>
            </a:r>
          </a:p>
          <a:p>
            <a:pPr>
              <a:buNone/>
            </a:pPr>
            <a:r>
              <a:rPr lang="en-GB" sz="2000" dirty="0" smtClean="0"/>
              <a:t>The amount of energy required to keep life processes going at rest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b="1" dirty="0" smtClean="0"/>
              <a:t>Physical activity level (PAL)</a:t>
            </a:r>
          </a:p>
          <a:p>
            <a:pPr>
              <a:buNone/>
            </a:pPr>
            <a:r>
              <a:rPr lang="en-GB" sz="2000" dirty="0" smtClean="0"/>
              <a:t>The amount of energy needed to fuel all of your physical activity</a:t>
            </a:r>
          </a:p>
          <a:p>
            <a:pPr>
              <a:buNone/>
            </a:pPr>
            <a:endParaRPr lang="en-GB" sz="2000" dirty="0"/>
          </a:p>
          <a:p>
            <a:pPr algn="ctr">
              <a:buNone/>
            </a:pPr>
            <a:r>
              <a:rPr lang="en-GB" sz="2000" b="1" dirty="0" smtClean="0"/>
              <a:t>BMR + PAL = your daily energy requirement</a:t>
            </a:r>
            <a:endParaRPr lang="en-GB" sz="2000" b="1" dirty="0"/>
          </a:p>
        </p:txBody>
      </p:sp>
      <p:pic>
        <p:nvPicPr>
          <p:cNvPr id="2050" name="Picture 2" descr="Boxer Robbie Re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20888"/>
            <a:ext cx="194946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8205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GB" dirty="0" smtClean="0"/>
              <a:t>Food Types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304702"/>
              </p:ext>
            </p:extLst>
          </p:nvPr>
        </p:nvGraphicFramePr>
        <p:xfrm>
          <a:off x="107504" y="1556793"/>
          <a:ext cx="4536504" cy="4767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875818"/>
              </p:ext>
            </p:extLst>
          </p:nvPr>
        </p:nvGraphicFramePr>
        <p:xfrm>
          <a:off x="4716016" y="1556792"/>
          <a:ext cx="432048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470417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736D8D-34B0-4948-A22E-A342EFEB3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D736D8D-34B0-4948-A22E-A342EFEB30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191B9B-21CC-4B97-82A7-CE5CA87DB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F4191B9B-21CC-4B97-82A7-CE5CA87DB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6E4A0C-F24B-4C8E-8EC5-89DD8654D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5A6E4A0C-F24B-4C8E-8EC5-89DD8654D6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7CE7E1-5E98-4957-98BC-40384B6B1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2E7CE7E1-5E98-4957-98BC-40384B6B1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E9C286-323D-45C2-9198-A1773D15D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3DE9C286-323D-45C2-9198-A1773D15D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BCA555-9930-42B2-A552-AA980141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52BCA555-9930-42B2-A552-AA9801418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6ABA7E-5D5B-4F66-9F7B-7B69AA52C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306ABA7E-5D5B-4F66-9F7B-7B69AA52C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F60396-484D-4851-BD3D-0CD4BCF16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D7F60396-484D-4851-BD3D-0CD4BCF162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D736D8D-34B0-4948-A22E-A342EFEB3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FD736D8D-34B0-4948-A22E-A342EFEB30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4191B9B-21CC-4B97-82A7-CE5CA87DB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graphicEl>
                                              <a:dgm id="{F4191B9B-21CC-4B97-82A7-CE5CA87DB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A6E4A0C-F24B-4C8E-8EC5-89DD8654D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dgm id="{5A6E4A0C-F24B-4C8E-8EC5-89DD8654D6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E7CE7E1-5E98-4957-98BC-40384B6B1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graphicEl>
                                              <a:dgm id="{2E7CE7E1-5E98-4957-98BC-40384B6B1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DE9C286-323D-45C2-9198-A1773D15D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graphicEl>
                                              <a:dgm id="{3DE9C286-323D-45C2-9198-A1773D15D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2BCA555-9930-42B2-A552-AA980141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graphicEl>
                                              <a:dgm id="{52BCA555-9930-42B2-A552-AA9801418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GB" dirty="0" smtClean="0"/>
              <a:t>Dietary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6264696" cy="4968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1800" dirty="0" smtClean="0"/>
              <a:t>There is no single food which is able to provide you with all the nutrients, therefore it is important to eat </a:t>
            </a:r>
            <a:r>
              <a:rPr lang="en-GB" sz="1800" smtClean="0"/>
              <a:t>a </a:t>
            </a:r>
            <a:r>
              <a:rPr lang="en-GB" sz="1800" smtClean="0"/>
              <a:t>variety</a:t>
            </a:r>
          </a:p>
          <a:p>
            <a:pPr algn="ctr">
              <a:buNone/>
            </a:pPr>
            <a:endParaRPr lang="en-GB" sz="1800" dirty="0" smtClean="0"/>
          </a:p>
          <a:p>
            <a:pPr algn="ctr">
              <a:buNone/>
            </a:pPr>
            <a:r>
              <a:rPr lang="en-GB" sz="1800" b="1" dirty="0" smtClean="0"/>
              <a:t>How much of each?</a:t>
            </a:r>
          </a:p>
          <a:p>
            <a:pPr algn="ctr">
              <a:buNone/>
            </a:pPr>
            <a:r>
              <a:rPr lang="en-GB" sz="1800" dirty="0" smtClean="0"/>
              <a:t>Carbohydrates 60%	Fats 25%	Protein 15%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GB" sz="1800" b="1" dirty="0" smtClean="0"/>
              <a:t>Failing to maintain a healthy diet…</a:t>
            </a:r>
          </a:p>
          <a:p>
            <a:pPr>
              <a:buNone/>
            </a:pPr>
            <a:r>
              <a:rPr lang="en-GB" sz="1800" dirty="0" smtClean="0"/>
              <a:t>Malnutrition- physical weakness resulting from insufficient food or an unbalanced diet</a:t>
            </a:r>
          </a:p>
          <a:p>
            <a:pPr>
              <a:buNone/>
            </a:pPr>
            <a:r>
              <a:rPr lang="en-GB" sz="1800" dirty="0" smtClean="0"/>
              <a:t>Obesity- eating more than is needed resulting in being overweight, frequently resulting in health problems</a:t>
            </a:r>
          </a:p>
          <a:p>
            <a:pPr>
              <a:buNone/>
            </a:pPr>
            <a:r>
              <a:rPr lang="en-GB" sz="1800" dirty="0" smtClean="0"/>
              <a:t>Anorexia- Eating disorder relating to fear of gaining weight through a distorted body image.</a:t>
            </a:r>
            <a:endParaRPr lang="en-GB" sz="1800" dirty="0"/>
          </a:p>
        </p:txBody>
      </p:sp>
      <p:pic>
        <p:nvPicPr>
          <p:cNvPr id="3074" name="Picture 2" descr="http://t0.gstatic.com/images?q=tbn:ANd9GcSs4HJWi50KO2fKAw8IZKO6KloOk4Y1SBsnLITWj3oTNTzXC4JPiQ:www.obesitytreatments.org.uk/wp-content/uploads/2010/02/obes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72816"/>
            <a:ext cx="211495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0.gstatic.com/images?q=tbn:ANd9GcSiZf3tpMtgWAbr_HX2duQNmFdYE-bnTAjInLvvCsWz4dtZFTye0Q:fashion-victims-proyect.wikispaces.com/file/view/anorexia-y-bulimia.jpg/239325123/anorexia-y-bulim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373" y="3861048"/>
            <a:ext cx="1914525" cy="23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3612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241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Balanced Diet</vt:lpstr>
      <vt:lpstr>Balanced Diet</vt:lpstr>
      <vt:lpstr>Food Types</vt:lpstr>
      <vt:lpstr>Dietary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Diet</dc:title>
  <dc:creator>mway</dc:creator>
  <cp:lastModifiedBy>MWay</cp:lastModifiedBy>
  <cp:revision>6</cp:revision>
  <dcterms:created xsi:type="dcterms:W3CDTF">2011-11-28T07:38:11Z</dcterms:created>
  <dcterms:modified xsi:type="dcterms:W3CDTF">2012-10-10T06:49:27Z</dcterms:modified>
</cp:coreProperties>
</file>