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1BA987-1887-468E-8BF4-9B9CEF80BF9D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A9BDBF-01D6-49FB-9469-0DC23C1EBF5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soccerclips.net/videos/soccer-am-health-safety-1580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news.bbc.co.uk/player/sol/newsid_6930000/newsid_6937300/6937330.stm?bw=nb&amp;mp=wm&amp;news=1&amp;ms3=6&amp;ms_javascript=true&amp;bbcws=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640960" cy="1828800"/>
          </a:xfrm>
        </p:spPr>
        <p:txBody>
          <a:bodyPr/>
          <a:lstStyle/>
          <a:p>
            <a:pPr algn="ctr"/>
            <a:r>
              <a:rPr lang="en-GB" dirty="0" smtClean="0"/>
              <a:t>Environment, Challenge and Risk.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04600"/>
            <a:ext cx="7854696" cy="243271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Understand </a:t>
            </a:r>
            <a:r>
              <a:rPr lang="en-GB" dirty="0" smtClean="0"/>
              <a:t>how environment can affect participation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Consider the aspect of challenge in sport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Understand the importance of managing risks.</a:t>
            </a:r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0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Risk assessment</a:t>
            </a:r>
          </a:p>
          <a:p>
            <a:pPr marL="0" indent="0">
              <a:buNone/>
            </a:pPr>
            <a:r>
              <a:rPr lang="en-GB" sz="2000" dirty="0" smtClean="0"/>
              <a:t>Vital that potential hazards are spotted before activity is undertaken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Risk control</a:t>
            </a:r>
          </a:p>
          <a:p>
            <a:pPr marL="0" indent="0">
              <a:buNone/>
            </a:pPr>
            <a:r>
              <a:rPr lang="en-GB" sz="2000" dirty="0" smtClean="0"/>
              <a:t>Means that all efforts have been made to ensure participants are safe.</a:t>
            </a:r>
          </a:p>
          <a:p>
            <a:r>
              <a:rPr lang="en-GB" sz="2000" dirty="0" smtClean="0"/>
              <a:t>Ensure equipment is appropriate</a:t>
            </a:r>
          </a:p>
          <a:p>
            <a:pPr lvl="1"/>
            <a:r>
              <a:rPr lang="en-GB" sz="1800" dirty="0" smtClean="0"/>
              <a:t>Football studs</a:t>
            </a:r>
          </a:p>
          <a:p>
            <a:pPr lvl="1"/>
            <a:r>
              <a:rPr lang="en-GB" sz="1800" dirty="0" smtClean="0"/>
              <a:t>Jewellery</a:t>
            </a:r>
          </a:p>
          <a:p>
            <a:r>
              <a:rPr lang="en-GB" sz="2000" dirty="0" smtClean="0"/>
              <a:t>Ensuring ages and genders are appropriately split (Juniors)  </a:t>
            </a:r>
          </a:p>
          <a:p>
            <a:r>
              <a:rPr lang="en-GB" sz="2000" dirty="0" smtClean="0"/>
              <a:t>First Aider present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2195736" y="27809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smtClean="0">
                <a:hlinkClick r:id="rId2"/>
              </a:rPr>
              <a:t>Soccer  AM</a:t>
            </a:r>
            <a:endParaRPr lang="en-GB" dirty="0"/>
          </a:p>
        </p:txBody>
      </p:sp>
      <p:pic>
        <p:nvPicPr>
          <p:cNvPr id="9218" name="Picture 2" descr="http://t3.gstatic.com/images?q=tbn:ANd9GcR3Q03MNBOH919nV66gvAO4UMY7fF8lZHE2cqz6AikOKHXjg5ys:www.sdarmada.org/images/sanfran/bootche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08720"/>
            <a:ext cx="2095500" cy="140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86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35480"/>
            <a:ext cx="8363272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Environment is not based on a single factor…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Som</a:t>
            </a:r>
            <a:r>
              <a:rPr lang="en-GB" sz="2000" dirty="0" smtClean="0"/>
              <a:t>e elements you </a:t>
            </a:r>
            <a:r>
              <a:rPr lang="en-GB" sz="2000" b="1" dirty="0" smtClean="0"/>
              <a:t>will</a:t>
            </a:r>
            <a:r>
              <a:rPr lang="en-GB" sz="2000" dirty="0" smtClean="0"/>
              <a:t> have control over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Some elements you </a:t>
            </a:r>
            <a:r>
              <a:rPr lang="en-GB" sz="2000" b="1" dirty="0" smtClean="0"/>
              <a:t>won’t</a:t>
            </a:r>
            <a:r>
              <a:rPr lang="en-GB" sz="2000" dirty="0" smtClean="0"/>
              <a:t> have control over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All these factors can have an effect on participation levels</a:t>
            </a:r>
            <a:endParaRPr lang="en-GB" sz="2000" dirty="0" smtClean="0"/>
          </a:p>
        </p:txBody>
      </p:sp>
      <p:pic>
        <p:nvPicPr>
          <p:cNvPr id="1026" name="Picture 2" descr="http://www.cheapbarcelonahotels.co.uk/images/gallery/nou-camp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24744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06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Weather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784976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No control over the weather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Professional sportsman may be able to travel around the world</a:t>
            </a:r>
          </a:p>
          <a:p>
            <a:r>
              <a:rPr lang="en-GB" sz="2000" dirty="0" smtClean="0"/>
              <a:t>Finding appropriate training or competing conditions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Weather can affect both training for an event and taking part in it.</a:t>
            </a:r>
          </a:p>
          <a:p>
            <a:endParaRPr lang="en-GB" sz="2000" dirty="0" smtClean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2050" name="Picture 2" descr="http://t2.gstatic.com/images?q=tbn:ANd9GcRhf0VxJaEHOf5TmX8wrl0SZRUpZHVr5_pQ0fbYHx5VGa2ueFlC:www.fast-dry.com/images/photos/awards/FloridaTennis-CenterDayto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08720"/>
            <a:ext cx="174703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TZprA1dRvKzIWppMgF-5BLq-Be5xTRHGFE_mKr-2dWvgm3yIRgzw:www.lasource.f9.co.uk/images/Michael%2520skiing%252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08720"/>
            <a:ext cx="2088232" cy="149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tatic.guim.co.uk/sys-images/Guardian/Pix/pictures/2010/1/6/1262787204134/Snow-in-sport-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76674"/>
            <a:ext cx="326251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77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1900" dirty="0" smtClean="0"/>
              <a:t>Air Pollution can be a serious health risk for those competing</a:t>
            </a:r>
          </a:p>
          <a:p>
            <a:endParaRPr lang="en-GB" sz="1900" dirty="0" smtClean="0"/>
          </a:p>
          <a:p>
            <a:r>
              <a:rPr lang="en-GB" sz="1900" dirty="0" smtClean="0"/>
              <a:t>Can also affect ability to train</a:t>
            </a:r>
          </a:p>
          <a:p>
            <a:endParaRPr lang="en-GB" sz="1900" dirty="0"/>
          </a:p>
        </p:txBody>
      </p:sp>
      <p:sp>
        <p:nvSpPr>
          <p:cNvPr id="4" name="Rectangle 3"/>
          <p:cNvSpPr/>
          <p:nvPr/>
        </p:nvSpPr>
        <p:spPr>
          <a:xfrm>
            <a:off x="5300514" y="4723453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hlinkClick r:id="rId2"/>
              </a:rPr>
              <a:t>Olympics video</a:t>
            </a:r>
            <a:endParaRPr lang="en-GB" dirty="0"/>
          </a:p>
        </p:txBody>
      </p:sp>
      <p:pic>
        <p:nvPicPr>
          <p:cNvPr id="3074" name="Picture 2" descr="http://topnews.in/health/files/smoggy-b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08491"/>
            <a:ext cx="45720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98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dirty="0" smtClean="0"/>
              <a:t>Height of an area above sea level.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en-GB" sz="1900" dirty="0" smtClean="0"/>
              <a:t>Training and performing at high altitude can be very beneficial </a:t>
            </a:r>
            <a:r>
              <a:rPr lang="en-GB" sz="1600" dirty="0" smtClean="0"/>
              <a:t>(Covered later in year)</a:t>
            </a:r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1900" dirty="0" smtClean="0"/>
              <a:t>Living in areas of high altitude can give real advantage to endurance athletes.</a:t>
            </a:r>
            <a:endParaRPr lang="en-GB" sz="1900" dirty="0"/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4098" name="Picture 2" descr="http://t1.gstatic.com/images?q=tbn:ANd9GcRFrNYSwa95w6pIjMUaAXh3TfU0LRBWQx1ZwbHKmkJElmbdDYZs3Q:www.blackpast.org/files/blackpast_images/Selassie_Ha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933056"/>
            <a:ext cx="1819275" cy="25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29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dirty="0" smtClean="0"/>
              <a:t>The amount of water vapour in the air.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en-GB" sz="1900" dirty="0" smtClean="0"/>
              <a:t>Humidity combined with heat makes competing very </a:t>
            </a:r>
            <a:r>
              <a:rPr lang="en-GB" sz="1900" dirty="0" smtClean="0"/>
              <a:t>difficult</a:t>
            </a:r>
          </a:p>
          <a:p>
            <a:r>
              <a:rPr lang="en-GB" sz="1900" dirty="0" smtClean="0"/>
              <a:t>Unable to regulate body temperature</a:t>
            </a:r>
          </a:p>
          <a:p>
            <a:r>
              <a:rPr lang="en-GB" sz="1900" dirty="0" smtClean="0"/>
              <a:t>Leading to dehydration</a:t>
            </a:r>
          </a:p>
          <a:p>
            <a:endParaRPr lang="en-GB" sz="1900" dirty="0"/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5122" name="Picture 2" descr="http://t2.gstatic.com/images?q=tbn:ANd9GcQAU02BQkk7lkbHuZ2TR1ExOycBOupIqeba8vzn41vJC3By3IN4:www.rainguardusa.com/article_images/humid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2124075" cy="21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4.bp.blogspot.com/-z55NcyWCCJA/Thzye58Gf5I/AAAAAAAAADo/DyO1KzuMt9c/s1600/3089896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69483"/>
            <a:ext cx="154184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2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712968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Landscape affecting your ability to train and compete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Downhill bikers need access to hilly areas</a:t>
            </a:r>
          </a:p>
          <a:p>
            <a:r>
              <a:rPr lang="en-GB" sz="2000" dirty="0" smtClean="0"/>
              <a:t>Road cyclists need flat areas for speed trials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Skiers need access to slopes</a:t>
            </a:r>
          </a:p>
          <a:p>
            <a:endParaRPr lang="en-GB" sz="2000" dirty="0"/>
          </a:p>
          <a:p>
            <a:r>
              <a:rPr lang="en-GB" sz="2000" dirty="0" smtClean="0"/>
              <a:t>Surfers need waves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6146" name="Picture 2" descr="http://www.atacpatagonia.com/mountain_biking/argentina/l/downhill-bi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64904"/>
            <a:ext cx="23812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urfingsecretsrevealed.com/wp-content/uploads/2010/06/SW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53136"/>
            <a:ext cx="2692946" cy="201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33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 and Risk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Many people take part in activities which offer them…</a:t>
            </a:r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 smtClean="0"/>
              <a:t>A </a:t>
            </a:r>
            <a:r>
              <a:rPr lang="en-GB" sz="2400" b="1" dirty="0" smtClean="0"/>
              <a:t>challenge</a:t>
            </a:r>
            <a:r>
              <a:rPr lang="en-GB" sz="2400" dirty="0" smtClean="0"/>
              <a:t> and an </a:t>
            </a:r>
            <a:r>
              <a:rPr lang="en-GB" sz="2400" b="1" dirty="0" smtClean="0"/>
              <a:t>acceptable amount of risk</a:t>
            </a:r>
          </a:p>
          <a:p>
            <a:pPr marL="0" indent="0" algn="ctr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Need the balance to be right in order for activity to be safe</a:t>
            </a:r>
            <a:endParaRPr lang="en-GB" sz="2400" dirty="0"/>
          </a:p>
        </p:txBody>
      </p:sp>
      <p:pic>
        <p:nvPicPr>
          <p:cNvPr id="7" name="Picture 2" descr="http://xpress-mexico.hirezmax.com/activity/pics/Outdoor%20Adven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56992"/>
            <a:ext cx="252028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90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Challenging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Outdoor and adventurous activities</a:t>
            </a:r>
          </a:p>
          <a:p>
            <a:r>
              <a:rPr lang="en-GB" sz="2000" dirty="0" smtClean="0"/>
              <a:t>Taken part of in the natural environment</a:t>
            </a:r>
          </a:p>
          <a:p>
            <a:r>
              <a:rPr lang="en-GB" sz="2000" dirty="0" smtClean="0"/>
              <a:t>Clearly have many challenges attached to them</a:t>
            </a:r>
          </a:p>
          <a:p>
            <a:pPr lvl="1"/>
            <a:r>
              <a:rPr lang="en-GB" sz="1800" dirty="0" smtClean="0"/>
              <a:t>Climbing</a:t>
            </a:r>
          </a:p>
          <a:p>
            <a:pPr lvl="1"/>
            <a:r>
              <a:rPr lang="en-GB" sz="1800" dirty="0" smtClean="0"/>
              <a:t>Kayaking</a:t>
            </a:r>
          </a:p>
          <a:p>
            <a:pPr lvl="1"/>
            <a:r>
              <a:rPr lang="en-GB" sz="1800" dirty="0" smtClean="0"/>
              <a:t>Orienteering</a:t>
            </a:r>
          </a:p>
          <a:p>
            <a:pPr lvl="1"/>
            <a:endParaRPr lang="en-GB" sz="1800" dirty="0"/>
          </a:p>
          <a:p>
            <a:pPr marL="0" indent="0">
              <a:buNone/>
            </a:pPr>
            <a:r>
              <a:rPr lang="en-GB" sz="2000" b="1" dirty="0" smtClean="0"/>
              <a:t>Other activities</a:t>
            </a:r>
          </a:p>
          <a:p>
            <a:r>
              <a:rPr lang="en-GB" sz="2000" dirty="0" smtClean="0"/>
              <a:t>Challenge attached to difficulty</a:t>
            </a:r>
          </a:p>
          <a:p>
            <a:pPr lvl="1"/>
            <a:r>
              <a:rPr lang="en-GB" sz="1800" dirty="0" smtClean="0"/>
              <a:t>Tackling a bigger opponent in rugby</a:t>
            </a:r>
          </a:p>
          <a:p>
            <a:pPr lvl="1"/>
            <a:r>
              <a:rPr lang="en-GB" sz="1800" dirty="0" smtClean="0"/>
              <a:t>Bating a team form a higher league in the cup</a:t>
            </a:r>
          </a:p>
          <a:p>
            <a:pPr lvl="1"/>
            <a:r>
              <a:rPr lang="en-GB" sz="1800" dirty="0" smtClean="0"/>
              <a:t>Running a marathon</a:t>
            </a:r>
          </a:p>
          <a:p>
            <a:pPr marL="0" indent="0">
              <a:buNone/>
            </a:pPr>
            <a:endParaRPr lang="en-GB" sz="2000" dirty="0" smtClean="0"/>
          </a:p>
          <a:p>
            <a:endParaRPr lang="en-GB" sz="2000" b="1" i="1" dirty="0"/>
          </a:p>
        </p:txBody>
      </p:sp>
      <p:pic>
        <p:nvPicPr>
          <p:cNvPr id="8194" name="Picture 2" descr="http://t3.gstatic.com/images?q=tbn:ANd9GcRKxp-rJWouk5SUun0uCc-ry8u16QcSmOGzFwZpif3qKnPIk1ZYPoj4xVT0:www.mountains-to-water.co.uk/images/Having_fun_in_the_outdoors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0888"/>
            <a:ext cx="2608392" cy="126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2.gstatic.com/images?q=tbn:ANd9GcTjLm9ogUnIkzyEuoR4oiaBj5IAGLy1ljdBtxdT5GMesgh6rykfPY--UtbV:static.sport360.com/sites/default/files/imagecache/main_image/SOCCER-Man-Utd-11_2505-cr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5104"/>
            <a:ext cx="25336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15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345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Environment, Challenge and Risk.</vt:lpstr>
      <vt:lpstr>Environment</vt:lpstr>
      <vt:lpstr>Weather</vt:lpstr>
      <vt:lpstr>Pollution</vt:lpstr>
      <vt:lpstr>Altitude</vt:lpstr>
      <vt:lpstr>Humidity</vt:lpstr>
      <vt:lpstr>Terrain</vt:lpstr>
      <vt:lpstr>Challenge and Risk</vt:lpstr>
      <vt:lpstr>Challenging activities</vt:lpstr>
      <vt:lpstr>Risk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Environment, Challenge and Risk.</dc:title>
  <dc:creator>mway</dc:creator>
  <cp:lastModifiedBy>mway</cp:lastModifiedBy>
  <cp:revision>7</cp:revision>
  <dcterms:created xsi:type="dcterms:W3CDTF">2012-01-30T07:29:22Z</dcterms:created>
  <dcterms:modified xsi:type="dcterms:W3CDTF">2012-01-30T08:20:35Z</dcterms:modified>
</cp:coreProperties>
</file>