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783DB5-C247-4302-9FF9-8E3504546CE6}" type="doc">
      <dgm:prSet loTypeId="urn:microsoft.com/office/officeart/2005/8/layout/defaul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72342CC5-4F8F-4D02-88D9-81EF60FBDED0}">
      <dgm:prSet phldrT="[Text]"/>
      <dgm:spPr/>
      <dgm:t>
        <a:bodyPr/>
        <a:lstStyle/>
        <a:p>
          <a:r>
            <a:rPr lang="en-GB" dirty="0" smtClean="0"/>
            <a:t>Activity needs</a:t>
          </a:r>
          <a:endParaRPr lang="en-GB" dirty="0"/>
        </a:p>
      </dgm:t>
    </dgm:pt>
    <dgm:pt modelId="{FF6DAC62-F02B-4E9D-A66F-FC77E7744E91}" type="parTrans" cxnId="{852E99CF-F00D-4115-BFE5-B25EEFADC41B}">
      <dgm:prSet/>
      <dgm:spPr/>
      <dgm:t>
        <a:bodyPr/>
        <a:lstStyle/>
        <a:p>
          <a:endParaRPr lang="en-GB"/>
        </a:p>
      </dgm:t>
    </dgm:pt>
    <dgm:pt modelId="{708D905E-3D92-4CFD-8F94-0A2ADC5E0D89}" type="sibTrans" cxnId="{852E99CF-F00D-4115-BFE5-B25EEFADC41B}">
      <dgm:prSet/>
      <dgm:spPr/>
      <dgm:t>
        <a:bodyPr/>
        <a:lstStyle/>
        <a:p>
          <a:endParaRPr lang="en-GB"/>
        </a:p>
      </dgm:t>
    </dgm:pt>
    <dgm:pt modelId="{54446174-26E2-4354-9651-DE3A001E4E49}">
      <dgm:prSet phldrT="[Text]"/>
      <dgm:spPr/>
      <dgm:t>
        <a:bodyPr/>
        <a:lstStyle/>
        <a:p>
          <a:r>
            <a:rPr lang="en-GB" dirty="0" smtClean="0"/>
            <a:t>Activity effects</a:t>
          </a:r>
          <a:endParaRPr lang="en-GB" dirty="0"/>
        </a:p>
      </dgm:t>
    </dgm:pt>
    <dgm:pt modelId="{0FA8703D-FAE3-42DA-829F-2BE8E3E3715A}" type="parTrans" cxnId="{E5498D59-DA49-40AC-971D-00AB99498CB8}">
      <dgm:prSet/>
      <dgm:spPr/>
      <dgm:t>
        <a:bodyPr/>
        <a:lstStyle/>
        <a:p>
          <a:endParaRPr lang="en-GB"/>
        </a:p>
      </dgm:t>
    </dgm:pt>
    <dgm:pt modelId="{4E54774A-D567-4C1E-9D91-51FD2F440B76}" type="sibTrans" cxnId="{E5498D59-DA49-40AC-971D-00AB99498CB8}">
      <dgm:prSet/>
      <dgm:spPr/>
      <dgm:t>
        <a:bodyPr/>
        <a:lstStyle/>
        <a:p>
          <a:endParaRPr lang="en-GB"/>
        </a:p>
      </dgm:t>
    </dgm:pt>
    <dgm:pt modelId="{608BED54-96A1-4C06-9F53-3609DB94B413}" type="pres">
      <dgm:prSet presAssocID="{8B783DB5-C247-4302-9FF9-8E3504546CE6}" presName="diagram" presStyleCnt="0">
        <dgm:presLayoutVars>
          <dgm:dir/>
          <dgm:resizeHandles val="exact"/>
        </dgm:presLayoutVars>
      </dgm:prSet>
      <dgm:spPr/>
    </dgm:pt>
    <dgm:pt modelId="{87406D4C-C9C0-409D-979B-827887D329D4}" type="pres">
      <dgm:prSet presAssocID="{72342CC5-4F8F-4D02-88D9-81EF60FBDED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7DB48E-51A2-46F1-B7C1-EE44B0C2F176}" type="pres">
      <dgm:prSet presAssocID="{708D905E-3D92-4CFD-8F94-0A2ADC5E0D89}" presName="sibTrans" presStyleCnt="0"/>
      <dgm:spPr/>
    </dgm:pt>
    <dgm:pt modelId="{483CCE54-D2D7-4EC4-AA5A-84286AF79526}" type="pres">
      <dgm:prSet presAssocID="{54446174-26E2-4354-9651-DE3A001E4E49}" presName="node" presStyleLbl="node1" presStyleIdx="1" presStyleCnt="2">
        <dgm:presLayoutVars>
          <dgm:bulletEnabled val="1"/>
        </dgm:presLayoutVars>
      </dgm:prSet>
      <dgm:spPr/>
    </dgm:pt>
  </dgm:ptLst>
  <dgm:cxnLst>
    <dgm:cxn modelId="{617BE3AD-4664-4D5C-82F3-37FFDBBB2CD8}" type="presOf" srcId="{72342CC5-4F8F-4D02-88D9-81EF60FBDED0}" destId="{87406D4C-C9C0-409D-979B-827887D329D4}" srcOrd="0" destOrd="0" presId="urn:microsoft.com/office/officeart/2005/8/layout/default"/>
    <dgm:cxn modelId="{7405711C-AAF5-46C0-9351-72A445AF6748}" type="presOf" srcId="{8B783DB5-C247-4302-9FF9-8E3504546CE6}" destId="{608BED54-96A1-4C06-9F53-3609DB94B413}" srcOrd="0" destOrd="0" presId="urn:microsoft.com/office/officeart/2005/8/layout/default"/>
    <dgm:cxn modelId="{94E7E2F0-C244-4CEC-9A69-A7014F6759D8}" type="presOf" srcId="{54446174-26E2-4354-9651-DE3A001E4E49}" destId="{483CCE54-D2D7-4EC4-AA5A-84286AF79526}" srcOrd="0" destOrd="0" presId="urn:microsoft.com/office/officeart/2005/8/layout/default"/>
    <dgm:cxn modelId="{852E99CF-F00D-4115-BFE5-B25EEFADC41B}" srcId="{8B783DB5-C247-4302-9FF9-8E3504546CE6}" destId="{72342CC5-4F8F-4D02-88D9-81EF60FBDED0}" srcOrd="0" destOrd="0" parTransId="{FF6DAC62-F02B-4E9D-A66F-FC77E7744E91}" sibTransId="{708D905E-3D92-4CFD-8F94-0A2ADC5E0D89}"/>
    <dgm:cxn modelId="{E5498D59-DA49-40AC-971D-00AB99498CB8}" srcId="{8B783DB5-C247-4302-9FF9-8E3504546CE6}" destId="{54446174-26E2-4354-9651-DE3A001E4E49}" srcOrd="1" destOrd="0" parTransId="{0FA8703D-FAE3-42DA-829F-2BE8E3E3715A}" sibTransId="{4E54774A-D567-4C1E-9D91-51FD2F440B76}"/>
    <dgm:cxn modelId="{81B52CA6-FA99-40BB-BB16-1F6F0B71F3E1}" type="presParOf" srcId="{608BED54-96A1-4C06-9F53-3609DB94B413}" destId="{87406D4C-C9C0-409D-979B-827887D329D4}" srcOrd="0" destOrd="0" presId="urn:microsoft.com/office/officeart/2005/8/layout/default"/>
    <dgm:cxn modelId="{908459BB-1938-4DA8-88B5-93A45853C2CF}" type="presParOf" srcId="{608BED54-96A1-4C06-9F53-3609DB94B413}" destId="{AE7DB48E-51A2-46F1-B7C1-EE44B0C2F176}" srcOrd="1" destOrd="0" presId="urn:microsoft.com/office/officeart/2005/8/layout/default"/>
    <dgm:cxn modelId="{14A2C554-D32E-4244-B65A-1E9BB0D5FFE2}" type="presParOf" srcId="{608BED54-96A1-4C06-9F53-3609DB94B413}" destId="{483CCE54-D2D7-4EC4-AA5A-84286AF79526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5E7045-2D84-473F-95DE-493A3915077A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37D61305-4D19-49C8-81FB-AA545E82615C}">
      <dgm:prSet phldrT="[Text]"/>
      <dgm:spPr/>
      <dgm:t>
        <a:bodyPr/>
        <a:lstStyle/>
        <a:p>
          <a:pPr algn="ctr"/>
          <a:r>
            <a:rPr lang="en-GB" dirty="0" smtClean="0"/>
            <a:t>Competitive activities</a:t>
          </a:r>
          <a:endParaRPr lang="en-GB" dirty="0"/>
        </a:p>
      </dgm:t>
    </dgm:pt>
    <dgm:pt modelId="{1D6ADB82-067B-4CF4-B501-878603A7EEC6}" type="parTrans" cxnId="{98170492-A428-4C22-B4DB-A8F86558DB0D}">
      <dgm:prSet/>
      <dgm:spPr/>
      <dgm:t>
        <a:bodyPr/>
        <a:lstStyle/>
        <a:p>
          <a:endParaRPr lang="en-GB"/>
        </a:p>
      </dgm:t>
    </dgm:pt>
    <dgm:pt modelId="{8DA19B2D-E737-48D3-8E29-174A98B7CDEA}" type="sibTrans" cxnId="{98170492-A428-4C22-B4DB-A8F86558DB0D}">
      <dgm:prSet/>
      <dgm:spPr/>
      <dgm:t>
        <a:bodyPr/>
        <a:lstStyle/>
        <a:p>
          <a:endParaRPr lang="en-GB"/>
        </a:p>
      </dgm:t>
    </dgm:pt>
    <dgm:pt modelId="{4EB8DA23-B0DA-47A8-8E3F-463BF3A74D01}">
      <dgm:prSet phldrT="[Text]" custT="1"/>
      <dgm:spPr/>
      <dgm:t>
        <a:bodyPr/>
        <a:lstStyle/>
        <a:p>
          <a:r>
            <a:rPr lang="en-GB" sz="2000" dirty="0" smtClean="0"/>
            <a:t>Highly committed- training to compete</a:t>
          </a:r>
          <a:endParaRPr lang="en-GB" sz="2000" dirty="0"/>
        </a:p>
      </dgm:t>
    </dgm:pt>
    <dgm:pt modelId="{B28FAF00-0E0C-4872-8BDC-B6E671506A30}" type="parTrans" cxnId="{71AC0F12-DC0B-4136-92DA-0593727794CB}">
      <dgm:prSet/>
      <dgm:spPr/>
      <dgm:t>
        <a:bodyPr/>
        <a:lstStyle/>
        <a:p>
          <a:endParaRPr lang="en-GB"/>
        </a:p>
      </dgm:t>
    </dgm:pt>
    <dgm:pt modelId="{6C045B0B-C6D9-4BCF-822C-A0C8A3C443DE}" type="sibTrans" cxnId="{71AC0F12-DC0B-4136-92DA-0593727794CB}">
      <dgm:prSet/>
      <dgm:spPr/>
      <dgm:t>
        <a:bodyPr/>
        <a:lstStyle/>
        <a:p>
          <a:endParaRPr lang="en-GB"/>
        </a:p>
      </dgm:t>
    </dgm:pt>
    <dgm:pt modelId="{D8D6C630-129C-45F3-917F-53204654901D}">
      <dgm:prSet phldrT="[Text]"/>
      <dgm:spPr/>
      <dgm:t>
        <a:bodyPr/>
        <a:lstStyle/>
        <a:p>
          <a:pPr algn="ctr"/>
          <a:r>
            <a:rPr lang="en-GB" dirty="0" smtClean="0"/>
            <a:t>Recreational activities</a:t>
          </a:r>
          <a:endParaRPr lang="en-GB" dirty="0"/>
        </a:p>
      </dgm:t>
    </dgm:pt>
    <dgm:pt modelId="{96CA05C0-7C87-45FF-B11C-DD30B6F1FD0F}" type="parTrans" cxnId="{66A53ED6-92DD-4F7B-AF52-A0A47DD1E5DF}">
      <dgm:prSet/>
      <dgm:spPr/>
      <dgm:t>
        <a:bodyPr/>
        <a:lstStyle/>
        <a:p>
          <a:endParaRPr lang="en-GB"/>
        </a:p>
      </dgm:t>
    </dgm:pt>
    <dgm:pt modelId="{60D2E44B-484F-4134-9951-27E5FF7A7518}" type="sibTrans" cxnId="{66A53ED6-92DD-4F7B-AF52-A0A47DD1E5DF}">
      <dgm:prSet/>
      <dgm:spPr/>
      <dgm:t>
        <a:bodyPr/>
        <a:lstStyle/>
        <a:p>
          <a:endParaRPr lang="en-GB"/>
        </a:p>
      </dgm:t>
    </dgm:pt>
    <dgm:pt modelId="{FD08FD64-6CAE-4246-A3F4-082D808C9C76}">
      <dgm:prSet phldrT="[Text]" custT="1"/>
      <dgm:spPr/>
      <dgm:t>
        <a:bodyPr/>
        <a:lstStyle/>
        <a:p>
          <a:r>
            <a:rPr lang="en-GB" sz="2000" dirty="0" smtClean="0"/>
            <a:t>Not demanding</a:t>
          </a:r>
          <a:endParaRPr lang="en-GB" sz="2000" dirty="0"/>
        </a:p>
      </dgm:t>
    </dgm:pt>
    <dgm:pt modelId="{840223CF-D63B-419E-877C-8D5D91DAB8D6}" type="parTrans" cxnId="{90C6963D-C8F4-4499-B0B7-FED1C0A79A65}">
      <dgm:prSet/>
      <dgm:spPr/>
      <dgm:t>
        <a:bodyPr/>
        <a:lstStyle/>
        <a:p>
          <a:endParaRPr lang="en-GB"/>
        </a:p>
      </dgm:t>
    </dgm:pt>
    <dgm:pt modelId="{F49DF6F4-4616-4BDB-BAF2-6ABFFC2CC8B1}" type="sibTrans" cxnId="{90C6963D-C8F4-4499-B0B7-FED1C0A79A65}">
      <dgm:prSet/>
      <dgm:spPr/>
      <dgm:t>
        <a:bodyPr/>
        <a:lstStyle/>
        <a:p>
          <a:endParaRPr lang="en-GB"/>
        </a:p>
      </dgm:t>
    </dgm:pt>
    <dgm:pt modelId="{CC376249-A198-4397-8946-BEC4C545467D}">
      <dgm:prSet phldrT="[Text]" custT="1"/>
      <dgm:spPr/>
      <dgm:t>
        <a:bodyPr/>
        <a:lstStyle/>
        <a:p>
          <a:r>
            <a:rPr lang="en-GB" sz="2000" dirty="0" smtClean="0"/>
            <a:t>More than 1 training session a week (Skill and fitness)</a:t>
          </a:r>
          <a:endParaRPr lang="en-GB" sz="2000" dirty="0"/>
        </a:p>
      </dgm:t>
    </dgm:pt>
    <dgm:pt modelId="{C377EFC5-F154-4B6C-AA52-A18CD9C8728D}" type="parTrans" cxnId="{7174F040-223C-4635-9CC5-698DCA3654D6}">
      <dgm:prSet/>
      <dgm:spPr/>
      <dgm:t>
        <a:bodyPr/>
        <a:lstStyle/>
        <a:p>
          <a:endParaRPr lang="en-GB"/>
        </a:p>
      </dgm:t>
    </dgm:pt>
    <dgm:pt modelId="{C39BBBE3-B124-436C-9D0C-D630D0FD669A}" type="sibTrans" cxnId="{7174F040-223C-4635-9CC5-698DCA3654D6}">
      <dgm:prSet/>
      <dgm:spPr/>
      <dgm:t>
        <a:bodyPr/>
        <a:lstStyle/>
        <a:p>
          <a:endParaRPr lang="en-GB"/>
        </a:p>
      </dgm:t>
    </dgm:pt>
    <dgm:pt modelId="{DB25235B-ACA5-416A-AF3C-C35832A0949F}">
      <dgm:prSet phldrT="[Text]" custT="1"/>
      <dgm:spPr/>
      <dgm:t>
        <a:bodyPr/>
        <a:lstStyle/>
        <a:p>
          <a:r>
            <a:rPr lang="en-GB" sz="2000" dirty="0" smtClean="0"/>
            <a:t>Cricketer might have to give up a whole day for a game</a:t>
          </a:r>
          <a:endParaRPr lang="en-GB" sz="2000" dirty="0"/>
        </a:p>
      </dgm:t>
    </dgm:pt>
    <dgm:pt modelId="{D2BA0D7C-F208-4C2B-BA01-F43EA5686345}" type="parTrans" cxnId="{AD698D93-7B34-44A0-8E6F-15630AD8E7EA}">
      <dgm:prSet/>
      <dgm:spPr/>
      <dgm:t>
        <a:bodyPr/>
        <a:lstStyle/>
        <a:p>
          <a:endParaRPr lang="en-GB"/>
        </a:p>
      </dgm:t>
    </dgm:pt>
    <dgm:pt modelId="{AE41AA79-F39F-426B-8E1E-55D75E58AE53}" type="sibTrans" cxnId="{AD698D93-7B34-44A0-8E6F-15630AD8E7EA}">
      <dgm:prSet/>
      <dgm:spPr/>
      <dgm:t>
        <a:bodyPr/>
        <a:lstStyle/>
        <a:p>
          <a:endParaRPr lang="en-GB"/>
        </a:p>
      </dgm:t>
    </dgm:pt>
    <dgm:pt modelId="{CCF1F7F3-7C6E-4DCF-B2EA-2F66D343A848}">
      <dgm:prSet phldrT="[Text]" custT="1"/>
      <dgm:spPr/>
      <dgm:t>
        <a:bodyPr/>
        <a:lstStyle/>
        <a:p>
          <a:r>
            <a:rPr lang="en-GB" sz="2000" dirty="0" smtClean="0"/>
            <a:t>If professional will concentrate on activity full time</a:t>
          </a:r>
          <a:endParaRPr lang="en-GB" sz="2000" dirty="0"/>
        </a:p>
      </dgm:t>
    </dgm:pt>
    <dgm:pt modelId="{E372F04C-C083-4C8A-9282-73BC150C9D0E}" type="parTrans" cxnId="{DDB475E2-1700-45EA-BA57-FE291993E6CD}">
      <dgm:prSet/>
      <dgm:spPr/>
      <dgm:t>
        <a:bodyPr/>
        <a:lstStyle/>
        <a:p>
          <a:endParaRPr lang="en-GB"/>
        </a:p>
      </dgm:t>
    </dgm:pt>
    <dgm:pt modelId="{2D0CE602-6A50-48EA-AC94-82A5C45C9F6D}" type="sibTrans" cxnId="{DDB475E2-1700-45EA-BA57-FE291993E6CD}">
      <dgm:prSet/>
      <dgm:spPr/>
      <dgm:t>
        <a:bodyPr/>
        <a:lstStyle/>
        <a:p>
          <a:endParaRPr lang="en-GB"/>
        </a:p>
      </dgm:t>
    </dgm:pt>
    <dgm:pt modelId="{811297E1-CB6F-4BB5-879F-E4FCD88E09E3}">
      <dgm:prSet phldrT="[Text]" custT="1"/>
      <dgm:spPr/>
      <dgm:t>
        <a:bodyPr/>
        <a:lstStyle/>
        <a:p>
          <a:r>
            <a:rPr lang="en-GB" sz="2000" dirty="0" smtClean="0"/>
            <a:t>Require no specific training</a:t>
          </a:r>
          <a:endParaRPr lang="en-GB" sz="2000" dirty="0"/>
        </a:p>
      </dgm:t>
    </dgm:pt>
    <dgm:pt modelId="{76A5DE0C-B154-4B38-BC0C-582796446814}" type="parTrans" cxnId="{794DA09E-2DE4-49E4-A8FF-1C74B18F8E87}">
      <dgm:prSet/>
      <dgm:spPr/>
      <dgm:t>
        <a:bodyPr/>
        <a:lstStyle/>
        <a:p>
          <a:endParaRPr lang="en-GB"/>
        </a:p>
      </dgm:t>
    </dgm:pt>
    <dgm:pt modelId="{4065310D-4B24-4115-AE1B-8B3C4739C89D}" type="sibTrans" cxnId="{794DA09E-2DE4-49E4-A8FF-1C74B18F8E87}">
      <dgm:prSet/>
      <dgm:spPr/>
      <dgm:t>
        <a:bodyPr/>
        <a:lstStyle/>
        <a:p>
          <a:endParaRPr lang="en-GB"/>
        </a:p>
      </dgm:t>
    </dgm:pt>
    <dgm:pt modelId="{99007E10-8355-402B-B74C-DC1C210AB54D}">
      <dgm:prSet phldrT="[Text]" custT="1"/>
      <dgm:spPr/>
      <dgm:t>
        <a:bodyPr/>
        <a:lstStyle/>
        <a:p>
          <a:r>
            <a:rPr lang="en-GB" sz="2000" dirty="0" smtClean="0"/>
            <a:t>Taken part at a convenient time</a:t>
          </a:r>
          <a:endParaRPr lang="en-GB" sz="2000" dirty="0"/>
        </a:p>
      </dgm:t>
    </dgm:pt>
    <dgm:pt modelId="{1FFC3904-C5EA-486A-8663-EEB239F66BFE}" type="parTrans" cxnId="{1FEDD1BB-2862-4340-AEAA-20A54D145657}">
      <dgm:prSet/>
      <dgm:spPr/>
      <dgm:t>
        <a:bodyPr/>
        <a:lstStyle/>
        <a:p>
          <a:endParaRPr lang="en-GB"/>
        </a:p>
      </dgm:t>
    </dgm:pt>
    <dgm:pt modelId="{EA1C07C0-6803-485C-B774-689F245350E1}" type="sibTrans" cxnId="{1FEDD1BB-2862-4340-AEAA-20A54D145657}">
      <dgm:prSet/>
      <dgm:spPr/>
      <dgm:t>
        <a:bodyPr/>
        <a:lstStyle/>
        <a:p>
          <a:endParaRPr lang="en-GB"/>
        </a:p>
      </dgm:t>
    </dgm:pt>
    <dgm:pt modelId="{196EF096-CFBA-4C70-8CE2-1FE85B3F2806}" type="pres">
      <dgm:prSet presAssocID="{175E7045-2D84-473F-95DE-493A3915077A}" presName="linear" presStyleCnt="0">
        <dgm:presLayoutVars>
          <dgm:dir/>
          <dgm:animLvl val="lvl"/>
          <dgm:resizeHandles val="exact"/>
        </dgm:presLayoutVars>
      </dgm:prSet>
      <dgm:spPr/>
    </dgm:pt>
    <dgm:pt modelId="{C4B2682C-107E-4723-AC94-5C0F254870D7}" type="pres">
      <dgm:prSet presAssocID="{37D61305-4D19-49C8-81FB-AA545E82615C}" presName="parentLin" presStyleCnt="0"/>
      <dgm:spPr/>
    </dgm:pt>
    <dgm:pt modelId="{A161F572-CC60-466C-AE52-20E3A450C968}" type="pres">
      <dgm:prSet presAssocID="{37D61305-4D19-49C8-81FB-AA545E82615C}" presName="parentLeftMargin" presStyleLbl="node1" presStyleIdx="0" presStyleCnt="2"/>
      <dgm:spPr/>
    </dgm:pt>
    <dgm:pt modelId="{EA88A707-2CAA-4142-8212-20BFC924A7C5}" type="pres">
      <dgm:prSet presAssocID="{37D61305-4D19-49C8-81FB-AA545E82615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9D59F13-7C73-4B4F-ACF5-1DB81A01302D}" type="pres">
      <dgm:prSet presAssocID="{37D61305-4D19-49C8-81FB-AA545E82615C}" presName="negativeSpace" presStyleCnt="0"/>
      <dgm:spPr/>
    </dgm:pt>
    <dgm:pt modelId="{6829F988-A547-483A-9234-7674492C2156}" type="pres">
      <dgm:prSet presAssocID="{37D61305-4D19-49C8-81FB-AA545E82615C}" presName="childText" presStyleLbl="conFgAcc1" presStyleIdx="0" presStyleCnt="2">
        <dgm:presLayoutVars>
          <dgm:bulletEnabled val="1"/>
        </dgm:presLayoutVars>
      </dgm:prSet>
      <dgm:spPr/>
    </dgm:pt>
    <dgm:pt modelId="{4D1EE631-8F4E-4373-A7FB-9ACCDBFAE679}" type="pres">
      <dgm:prSet presAssocID="{8DA19B2D-E737-48D3-8E29-174A98B7CDEA}" presName="spaceBetweenRectangles" presStyleCnt="0"/>
      <dgm:spPr/>
    </dgm:pt>
    <dgm:pt modelId="{51B0DB1F-8F09-43CA-9CB9-1395F454377B}" type="pres">
      <dgm:prSet presAssocID="{D8D6C630-129C-45F3-917F-53204654901D}" presName="parentLin" presStyleCnt="0"/>
      <dgm:spPr/>
    </dgm:pt>
    <dgm:pt modelId="{002B3DB0-B94D-46D0-A96B-BE97681EE6A0}" type="pres">
      <dgm:prSet presAssocID="{D8D6C630-129C-45F3-917F-53204654901D}" presName="parentLeftMargin" presStyleLbl="node1" presStyleIdx="0" presStyleCnt="2"/>
      <dgm:spPr/>
    </dgm:pt>
    <dgm:pt modelId="{9FD51890-22A1-44A2-B632-0B8388CADA46}" type="pres">
      <dgm:prSet presAssocID="{D8D6C630-129C-45F3-917F-53204654901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08E26FC-C956-46AE-9172-FE7085269FF6}" type="pres">
      <dgm:prSet presAssocID="{D8D6C630-129C-45F3-917F-53204654901D}" presName="negativeSpace" presStyleCnt="0"/>
      <dgm:spPr/>
    </dgm:pt>
    <dgm:pt modelId="{EB2E79E6-8B0A-4284-9948-D7C1B6527500}" type="pres">
      <dgm:prSet presAssocID="{D8D6C630-129C-45F3-917F-53204654901D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882CB60-A6AB-407D-BB49-ACC105DC3286}" type="presOf" srcId="{175E7045-2D84-473F-95DE-493A3915077A}" destId="{196EF096-CFBA-4C70-8CE2-1FE85B3F2806}" srcOrd="0" destOrd="0" presId="urn:microsoft.com/office/officeart/2005/8/layout/list1"/>
    <dgm:cxn modelId="{B43BCDC2-F511-414C-9B7E-908F44B44426}" type="presOf" srcId="{37D61305-4D19-49C8-81FB-AA545E82615C}" destId="{EA88A707-2CAA-4142-8212-20BFC924A7C5}" srcOrd="1" destOrd="0" presId="urn:microsoft.com/office/officeart/2005/8/layout/list1"/>
    <dgm:cxn modelId="{794DA09E-2DE4-49E4-A8FF-1C74B18F8E87}" srcId="{D8D6C630-129C-45F3-917F-53204654901D}" destId="{811297E1-CB6F-4BB5-879F-E4FCD88E09E3}" srcOrd="1" destOrd="0" parTransId="{76A5DE0C-B154-4B38-BC0C-582796446814}" sibTransId="{4065310D-4B24-4115-AE1B-8B3C4739C89D}"/>
    <dgm:cxn modelId="{1C0FC176-DE22-4FEC-AC95-D7B0CED6802A}" type="presOf" srcId="{D8D6C630-129C-45F3-917F-53204654901D}" destId="{9FD51890-22A1-44A2-B632-0B8388CADA46}" srcOrd="1" destOrd="0" presId="urn:microsoft.com/office/officeart/2005/8/layout/list1"/>
    <dgm:cxn modelId="{E596A987-EFA0-4893-BE3B-608D94E2F98A}" type="presOf" srcId="{CC376249-A198-4397-8946-BEC4C545467D}" destId="{6829F988-A547-483A-9234-7674492C2156}" srcOrd="0" destOrd="1" presId="urn:microsoft.com/office/officeart/2005/8/layout/list1"/>
    <dgm:cxn modelId="{CDA3EBC9-53F4-4AED-B021-0C2D24C9E35D}" type="presOf" srcId="{99007E10-8355-402B-B74C-DC1C210AB54D}" destId="{EB2E79E6-8B0A-4284-9948-D7C1B6527500}" srcOrd="0" destOrd="2" presId="urn:microsoft.com/office/officeart/2005/8/layout/list1"/>
    <dgm:cxn modelId="{D7F5E928-DA69-423B-A915-36351EC73080}" type="presOf" srcId="{811297E1-CB6F-4BB5-879F-E4FCD88E09E3}" destId="{EB2E79E6-8B0A-4284-9948-D7C1B6527500}" srcOrd="0" destOrd="1" presId="urn:microsoft.com/office/officeart/2005/8/layout/list1"/>
    <dgm:cxn modelId="{71AC0F12-DC0B-4136-92DA-0593727794CB}" srcId="{37D61305-4D19-49C8-81FB-AA545E82615C}" destId="{4EB8DA23-B0DA-47A8-8E3F-463BF3A74D01}" srcOrd="0" destOrd="0" parTransId="{B28FAF00-0E0C-4872-8BDC-B6E671506A30}" sibTransId="{6C045B0B-C6D9-4BCF-822C-A0C8A3C443DE}"/>
    <dgm:cxn modelId="{7174F040-223C-4635-9CC5-698DCA3654D6}" srcId="{37D61305-4D19-49C8-81FB-AA545E82615C}" destId="{CC376249-A198-4397-8946-BEC4C545467D}" srcOrd="1" destOrd="0" parTransId="{C377EFC5-F154-4B6C-AA52-A18CD9C8728D}" sibTransId="{C39BBBE3-B124-436C-9D0C-D630D0FD669A}"/>
    <dgm:cxn modelId="{98170492-A428-4C22-B4DB-A8F86558DB0D}" srcId="{175E7045-2D84-473F-95DE-493A3915077A}" destId="{37D61305-4D19-49C8-81FB-AA545E82615C}" srcOrd="0" destOrd="0" parTransId="{1D6ADB82-067B-4CF4-B501-878603A7EEC6}" sibTransId="{8DA19B2D-E737-48D3-8E29-174A98B7CDEA}"/>
    <dgm:cxn modelId="{B03FBF51-9610-4A9C-866B-564BF6915B46}" type="presOf" srcId="{D8D6C630-129C-45F3-917F-53204654901D}" destId="{002B3DB0-B94D-46D0-A96B-BE97681EE6A0}" srcOrd="0" destOrd="0" presId="urn:microsoft.com/office/officeart/2005/8/layout/list1"/>
    <dgm:cxn modelId="{90C6963D-C8F4-4499-B0B7-FED1C0A79A65}" srcId="{D8D6C630-129C-45F3-917F-53204654901D}" destId="{FD08FD64-6CAE-4246-A3F4-082D808C9C76}" srcOrd="0" destOrd="0" parTransId="{840223CF-D63B-419E-877C-8D5D91DAB8D6}" sibTransId="{F49DF6F4-4616-4BDB-BAF2-6ABFFC2CC8B1}"/>
    <dgm:cxn modelId="{CF185E06-3384-4DE1-B3BE-B2365BB318F3}" type="presOf" srcId="{FD08FD64-6CAE-4246-A3F4-082D808C9C76}" destId="{EB2E79E6-8B0A-4284-9948-D7C1B6527500}" srcOrd="0" destOrd="0" presId="urn:microsoft.com/office/officeart/2005/8/layout/list1"/>
    <dgm:cxn modelId="{1DC57BB2-83EE-4B3B-AD1E-1712A8860739}" type="presOf" srcId="{4EB8DA23-B0DA-47A8-8E3F-463BF3A74D01}" destId="{6829F988-A547-483A-9234-7674492C2156}" srcOrd="0" destOrd="0" presId="urn:microsoft.com/office/officeart/2005/8/layout/list1"/>
    <dgm:cxn modelId="{DDB475E2-1700-45EA-BA57-FE291993E6CD}" srcId="{37D61305-4D19-49C8-81FB-AA545E82615C}" destId="{CCF1F7F3-7C6E-4DCF-B2EA-2F66D343A848}" srcOrd="3" destOrd="0" parTransId="{E372F04C-C083-4C8A-9282-73BC150C9D0E}" sibTransId="{2D0CE602-6A50-48EA-AC94-82A5C45C9F6D}"/>
    <dgm:cxn modelId="{66A53ED6-92DD-4F7B-AF52-A0A47DD1E5DF}" srcId="{175E7045-2D84-473F-95DE-493A3915077A}" destId="{D8D6C630-129C-45F3-917F-53204654901D}" srcOrd="1" destOrd="0" parTransId="{96CA05C0-7C87-45FF-B11C-DD30B6F1FD0F}" sibTransId="{60D2E44B-484F-4134-9951-27E5FF7A7518}"/>
    <dgm:cxn modelId="{91B6D574-C81F-4381-BC50-36A65C96EDA2}" type="presOf" srcId="{37D61305-4D19-49C8-81FB-AA545E82615C}" destId="{A161F572-CC60-466C-AE52-20E3A450C968}" srcOrd="0" destOrd="0" presId="urn:microsoft.com/office/officeart/2005/8/layout/list1"/>
    <dgm:cxn modelId="{AD698D93-7B34-44A0-8E6F-15630AD8E7EA}" srcId="{37D61305-4D19-49C8-81FB-AA545E82615C}" destId="{DB25235B-ACA5-416A-AF3C-C35832A0949F}" srcOrd="2" destOrd="0" parTransId="{D2BA0D7C-F208-4C2B-BA01-F43EA5686345}" sibTransId="{AE41AA79-F39F-426B-8E1E-55D75E58AE53}"/>
    <dgm:cxn modelId="{1FEDD1BB-2862-4340-AEAA-20A54D145657}" srcId="{D8D6C630-129C-45F3-917F-53204654901D}" destId="{99007E10-8355-402B-B74C-DC1C210AB54D}" srcOrd="2" destOrd="0" parTransId="{1FFC3904-C5EA-486A-8663-EEB239F66BFE}" sibTransId="{EA1C07C0-6803-485C-B774-689F245350E1}"/>
    <dgm:cxn modelId="{8A9B2C56-0120-4A88-8B83-A590AC472CC5}" type="presOf" srcId="{CCF1F7F3-7C6E-4DCF-B2EA-2F66D343A848}" destId="{6829F988-A547-483A-9234-7674492C2156}" srcOrd="0" destOrd="3" presId="urn:microsoft.com/office/officeart/2005/8/layout/list1"/>
    <dgm:cxn modelId="{4127032F-6B6B-4C55-B05F-5B4652A28D0D}" type="presOf" srcId="{DB25235B-ACA5-416A-AF3C-C35832A0949F}" destId="{6829F988-A547-483A-9234-7674492C2156}" srcOrd="0" destOrd="2" presId="urn:microsoft.com/office/officeart/2005/8/layout/list1"/>
    <dgm:cxn modelId="{B0D2F540-AF13-4382-9F3B-2C7EF87F0DA3}" type="presParOf" srcId="{196EF096-CFBA-4C70-8CE2-1FE85B3F2806}" destId="{C4B2682C-107E-4723-AC94-5C0F254870D7}" srcOrd="0" destOrd="0" presId="urn:microsoft.com/office/officeart/2005/8/layout/list1"/>
    <dgm:cxn modelId="{4DADC50E-6A28-4303-A249-AC234F26646C}" type="presParOf" srcId="{C4B2682C-107E-4723-AC94-5C0F254870D7}" destId="{A161F572-CC60-466C-AE52-20E3A450C968}" srcOrd="0" destOrd="0" presId="urn:microsoft.com/office/officeart/2005/8/layout/list1"/>
    <dgm:cxn modelId="{3F3C9C3F-EC21-4E41-BB3B-7CBDAE8B4351}" type="presParOf" srcId="{C4B2682C-107E-4723-AC94-5C0F254870D7}" destId="{EA88A707-2CAA-4142-8212-20BFC924A7C5}" srcOrd="1" destOrd="0" presId="urn:microsoft.com/office/officeart/2005/8/layout/list1"/>
    <dgm:cxn modelId="{F1BF7B7B-0549-4467-971E-05BF7FB8403C}" type="presParOf" srcId="{196EF096-CFBA-4C70-8CE2-1FE85B3F2806}" destId="{49D59F13-7C73-4B4F-ACF5-1DB81A01302D}" srcOrd="1" destOrd="0" presId="urn:microsoft.com/office/officeart/2005/8/layout/list1"/>
    <dgm:cxn modelId="{B74D38F6-5527-4BFC-A621-BB44584F916F}" type="presParOf" srcId="{196EF096-CFBA-4C70-8CE2-1FE85B3F2806}" destId="{6829F988-A547-483A-9234-7674492C2156}" srcOrd="2" destOrd="0" presId="urn:microsoft.com/office/officeart/2005/8/layout/list1"/>
    <dgm:cxn modelId="{36977846-4074-4B82-91BF-AF758448F36D}" type="presParOf" srcId="{196EF096-CFBA-4C70-8CE2-1FE85B3F2806}" destId="{4D1EE631-8F4E-4373-A7FB-9ACCDBFAE679}" srcOrd="3" destOrd="0" presId="urn:microsoft.com/office/officeart/2005/8/layout/list1"/>
    <dgm:cxn modelId="{9ED9E52B-76F5-441D-9A1D-2CE2F470DDC9}" type="presParOf" srcId="{196EF096-CFBA-4C70-8CE2-1FE85B3F2806}" destId="{51B0DB1F-8F09-43CA-9CB9-1395F454377B}" srcOrd="4" destOrd="0" presId="urn:microsoft.com/office/officeart/2005/8/layout/list1"/>
    <dgm:cxn modelId="{EB710479-DE3A-45AE-98B5-0F37AE8A8336}" type="presParOf" srcId="{51B0DB1F-8F09-43CA-9CB9-1395F454377B}" destId="{002B3DB0-B94D-46D0-A96B-BE97681EE6A0}" srcOrd="0" destOrd="0" presId="urn:microsoft.com/office/officeart/2005/8/layout/list1"/>
    <dgm:cxn modelId="{200754EA-5BE9-415C-BD5D-65CDF1891ACB}" type="presParOf" srcId="{51B0DB1F-8F09-43CA-9CB9-1395F454377B}" destId="{9FD51890-22A1-44A2-B632-0B8388CADA46}" srcOrd="1" destOrd="0" presId="urn:microsoft.com/office/officeart/2005/8/layout/list1"/>
    <dgm:cxn modelId="{CD799DE6-5390-4DF1-92A4-1D43B63BBA12}" type="presParOf" srcId="{196EF096-CFBA-4C70-8CE2-1FE85B3F2806}" destId="{F08E26FC-C956-46AE-9172-FE7085269FF6}" srcOrd="5" destOrd="0" presId="urn:microsoft.com/office/officeart/2005/8/layout/list1"/>
    <dgm:cxn modelId="{CE9F1190-705D-49DF-A54D-3ED8A30F7BA8}" type="presParOf" srcId="{196EF096-CFBA-4C70-8CE2-1FE85B3F2806}" destId="{EB2E79E6-8B0A-4284-9948-D7C1B652750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69EA11-8520-44BC-82D5-4C689AACEC06}" type="doc">
      <dgm:prSet loTypeId="urn:microsoft.com/office/officeart/2005/8/layout/venn1" loCatId="relationship" qsTypeId="urn:microsoft.com/office/officeart/2005/8/quickstyle/simple1" qsCatId="simple" csTypeId="urn:microsoft.com/office/officeart/2005/8/colors/accent0_2" csCatId="mainScheme" phldr="1"/>
      <dgm:spPr/>
    </dgm:pt>
    <dgm:pt modelId="{E7DA6BEC-7FEB-4AB4-99CD-C111DD86C85C}">
      <dgm:prSet phldrT="[Text]"/>
      <dgm:spPr/>
      <dgm:t>
        <a:bodyPr/>
        <a:lstStyle/>
        <a:p>
          <a:r>
            <a:rPr lang="en-GB" dirty="0" smtClean="0"/>
            <a:t>Physical</a:t>
          </a:r>
          <a:endParaRPr lang="en-GB" dirty="0"/>
        </a:p>
      </dgm:t>
    </dgm:pt>
    <dgm:pt modelId="{D670D06D-2981-40E2-BB25-915A7BCA4DE5}" type="parTrans" cxnId="{EA9786CF-A2D1-4737-B858-FB7C45D88B97}">
      <dgm:prSet/>
      <dgm:spPr/>
      <dgm:t>
        <a:bodyPr/>
        <a:lstStyle/>
        <a:p>
          <a:endParaRPr lang="en-GB"/>
        </a:p>
      </dgm:t>
    </dgm:pt>
    <dgm:pt modelId="{A3384C62-DA08-4788-85C8-AA2F490D75AB}" type="sibTrans" cxnId="{EA9786CF-A2D1-4737-B858-FB7C45D88B97}">
      <dgm:prSet/>
      <dgm:spPr/>
      <dgm:t>
        <a:bodyPr/>
        <a:lstStyle/>
        <a:p>
          <a:endParaRPr lang="en-GB"/>
        </a:p>
      </dgm:t>
    </dgm:pt>
    <dgm:pt modelId="{22A99325-DB19-432E-B40F-166F2628BFD7}">
      <dgm:prSet phldrT="[Text]"/>
      <dgm:spPr/>
      <dgm:t>
        <a:bodyPr/>
        <a:lstStyle/>
        <a:p>
          <a:r>
            <a:rPr lang="en-GB" dirty="0" smtClean="0"/>
            <a:t>Mental</a:t>
          </a:r>
          <a:endParaRPr lang="en-GB" dirty="0"/>
        </a:p>
      </dgm:t>
    </dgm:pt>
    <dgm:pt modelId="{AD23B233-84FA-4FD1-B6C5-42F4F4E62E3F}" type="parTrans" cxnId="{81C62E74-9BF6-460D-97F1-89FD01FB66B8}">
      <dgm:prSet/>
      <dgm:spPr/>
      <dgm:t>
        <a:bodyPr/>
        <a:lstStyle/>
        <a:p>
          <a:endParaRPr lang="en-GB"/>
        </a:p>
      </dgm:t>
    </dgm:pt>
    <dgm:pt modelId="{8AC62D12-1071-442A-AD8B-575301A8FA89}" type="sibTrans" cxnId="{81C62E74-9BF6-460D-97F1-89FD01FB66B8}">
      <dgm:prSet/>
      <dgm:spPr/>
      <dgm:t>
        <a:bodyPr/>
        <a:lstStyle/>
        <a:p>
          <a:endParaRPr lang="en-GB"/>
        </a:p>
      </dgm:t>
    </dgm:pt>
    <dgm:pt modelId="{96B13372-F70F-4D63-BB3B-D135EB8E08D8}">
      <dgm:prSet phldrT="[Text]"/>
      <dgm:spPr/>
      <dgm:t>
        <a:bodyPr/>
        <a:lstStyle/>
        <a:p>
          <a:r>
            <a:rPr lang="en-GB" dirty="0" smtClean="0"/>
            <a:t>Social</a:t>
          </a:r>
          <a:endParaRPr lang="en-GB" dirty="0"/>
        </a:p>
      </dgm:t>
    </dgm:pt>
    <dgm:pt modelId="{16720132-08F1-4060-8122-C77512056487}" type="parTrans" cxnId="{A615C38A-FD9A-4438-A074-11BDDFB5EFEC}">
      <dgm:prSet/>
      <dgm:spPr/>
      <dgm:t>
        <a:bodyPr/>
        <a:lstStyle/>
        <a:p>
          <a:endParaRPr lang="en-GB"/>
        </a:p>
      </dgm:t>
    </dgm:pt>
    <dgm:pt modelId="{B94680FD-5148-440D-A510-E6F80BC2CA3D}" type="sibTrans" cxnId="{A615C38A-FD9A-4438-A074-11BDDFB5EFEC}">
      <dgm:prSet/>
      <dgm:spPr/>
      <dgm:t>
        <a:bodyPr/>
        <a:lstStyle/>
        <a:p>
          <a:endParaRPr lang="en-GB"/>
        </a:p>
      </dgm:t>
    </dgm:pt>
    <dgm:pt modelId="{871E3CCA-D6F6-4AFD-9662-59DC3428E9C3}" type="pres">
      <dgm:prSet presAssocID="{9C69EA11-8520-44BC-82D5-4C689AACEC06}" presName="compositeShape" presStyleCnt="0">
        <dgm:presLayoutVars>
          <dgm:chMax val="7"/>
          <dgm:dir/>
          <dgm:resizeHandles val="exact"/>
        </dgm:presLayoutVars>
      </dgm:prSet>
      <dgm:spPr/>
    </dgm:pt>
    <dgm:pt modelId="{68292B9F-12DD-416D-91ED-C22C79B55F7A}" type="pres">
      <dgm:prSet presAssocID="{E7DA6BEC-7FEB-4AB4-99CD-C111DD86C85C}" presName="circ1" presStyleLbl="vennNode1" presStyleIdx="0" presStyleCnt="3"/>
      <dgm:spPr/>
      <dgm:t>
        <a:bodyPr/>
        <a:lstStyle/>
        <a:p>
          <a:endParaRPr lang="en-GB"/>
        </a:p>
      </dgm:t>
    </dgm:pt>
    <dgm:pt modelId="{7E96342A-AF6C-4502-8D51-BD367DAE2162}" type="pres">
      <dgm:prSet presAssocID="{E7DA6BEC-7FEB-4AB4-99CD-C111DD86C85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5597FE-8C23-4645-B7FF-95123808D2B3}" type="pres">
      <dgm:prSet presAssocID="{22A99325-DB19-432E-B40F-166F2628BFD7}" presName="circ2" presStyleLbl="vennNode1" presStyleIdx="1" presStyleCnt="3"/>
      <dgm:spPr/>
    </dgm:pt>
    <dgm:pt modelId="{C4ACF6E7-8594-432C-9EC6-6EFEF009662E}" type="pres">
      <dgm:prSet presAssocID="{22A99325-DB19-432E-B40F-166F2628BFD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4ACFA34-0082-4649-945F-0E960952FC4A}" type="pres">
      <dgm:prSet presAssocID="{96B13372-F70F-4D63-BB3B-D135EB8E08D8}" presName="circ3" presStyleLbl="vennNode1" presStyleIdx="2" presStyleCnt="3"/>
      <dgm:spPr/>
    </dgm:pt>
    <dgm:pt modelId="{907F8C04-B3E7-4146-AFA2-C0CCBF58CFF9}" type="pres">
      <dgm:prSet presAssocID="{96B13372-F70F-4D63-BB3B-D135EB8E08D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C934E491-979C-422B-96EA-09003B4D2122}" type="presOf" srcId="{E7DA6BEC-7FEB-4AB4-99CD-C111DD86C85C}" destId="{7E96342A-AF6C-4502-8D51-BD367DAE2162}" srcOrd="1" destOrd="0" presId="urn:microsoft.com/office/officeart/2005/8/layout/venn1"/>
    <dgm:cxn modelId="{5409A604-BC47-4A77-ABDF-BA5CE459E788}" type="presOf" srcId="{96B13372-F70F-4D63-BB3B-D135EB8E08D8}" destId="{907F8C04-B3E7-4146-AFA2-C0CCBF58CFF9}" srcOrd="1" destOrd="0" presId="urn:microsoft.com/office/officeart/2005/8/layout/venn1"/>
    <dgm:cxn modelId="{87E6FA3A-7467-4A76-AD9E-0318425379C5}" type="presOf" srcId="{96B13372-F70F-4D63-BB3B-D135EB8E08D8}" destId="{24ACFA34-0082-4649-945F-0E960952FC4A}" srcOrd="0" destOrd="0" presId="urn:microsoft.com/office/officeart/2005/8/layout/venn1"/>
    <dgm:cxn modelId="{A71BCBAE-67C0-4C7D-A38F-BDA407D36902}" type="presOf" srcId="{22A99325-DB19-432E-B40F-166F2628BFD7}" destId="{CE5597FE-8C23-4645-B7FF-95123808D2B3}" srcOrd="0" destOrd="0" presId="urn:microsoft.com/office/officeart/2005/8/layout/venn1"/>
    <dgm:cxn modelId="{4ED304BB-54D4-4E71-9BFE-B7870D0CA40C}" type="presOf" srcId="{9C69EA11-8520-44BC-82D5-4C689AACEC06}" destId="{871E3CCA-D6F6-4AFD-9662-59DC3428E9C3}" srcOrd="0" destOrd="0" presId="urn:microsoft.com/office/officeart/2005/8/layout/venn1"/>
    <dgm:cxn modelId="{E6345FF3-17BA-4830-8EAD-FD32BFCD3B08}" type="presOf" srcId="{E7DA6BEC-7FEB-4AB4-99CD-C111DD86C85C}" destId="{68292B9F-12DD-416D-91ED-C22C79B55F7A}" srcOrd="0" destOrd="0" presId="urn:microsoft.com/office/officeart/2005/8/layout/venn1"/>
    <dgm:cxn modelId="{19EA0BF5-7443-4E74-80DB-7CFDFF961368}" type="presOf" srcId="{22A99325-DB19-432E-B40F-166F2628BFD7}" destId="{C4ACF6E7-8594-432C-9EC6-6EFEF009662E}" srcOrd="1" destOrd="0" presId="urn:microsoft.com/office/officeart/2005/8/layout/venn1"/>
    <dgm:cxn modelId="{EA9786CF-A2D1-4737-B858-FB7C45D88B97}" srcId="{9C69EA11-8520-44BC-82D5-4C689AACEC06}" destId="{E7DA6BEC-7FEB-4AB4-99CD-C111DD86C85C}" srcOrd="0" destOrd="0" parTransId="{D670D06D-2981-40E2-BB25-915A7BCA4DE5}" sibTransId="{A3384C62-DA08-4788-85C8-AA2F490D75AB}"/>
    <dgm:cxn modelId="{A615C38A-FD9A-4438-A074-11BDDFB5EFEC}" srcId="{9C69EA11-8520-44BC-82D5-4C689AACEC06}" destId="{96B13372-F70F-4D63-BB3B-D135EB8E08D8}" srcOrd="2" destOrd="0" parTransId="{16720132-08F1-4060-8122-C77512056487}" sibTransId="{B94680FD-5148-440D-A510-E6F80BC2CA3D}"/>
    <dgm:cxn modelId="{81C62E74-9BF6-460D-97F1-89FD01FB66B8}" srcId="{9C69EA11-8520-44BC-82D5-4C689AACEC06}" destId="{22A99325-DB19-432E-B40F-166F2628BFD7}" srcOrd="1" destOrd="0" parTransId="{AD23B233-84FA-4FD1-B6C5-42F4F4E62E3F}" sibTransId="{8AC62D12-1071-442A-AD8B-575301A8FA89}"/>
    <dgm:cxn modelId="{C42DD69B-FFD4-40C1-A9B7-BD60D007BAB2}" type="presParOf" srcId="{871E3CCA-D6F6-4AFD-9662-59DC3428E9C3}" destId="{68292B9F-12DD-416D-91ED-C22C79B55F7A}" srcOrd="0" destOrd="0" presId="urn:microsoft.com/office/officeart/2005/8/layout/venn1"/>
    <dgm:cxn modelId="{CC29C42B-8F69-4245-9D36-C1EF2487CB3C}" type="presParOf" srcId="{871E3CCA-D6F6-4AFD-9662-59DC3428E9C3}" destId="{7E96342A-AF6C-4502-8D51-BD367DAE2162}" srcOrd="1" destOrd="0" presId="urn:microsoft.com/office/officeart/2005/8/layout/venn1"/>
    <dgm:cxn modelId="{66F5E836-DBB1-433F-880D-AE9393D7BB1F}" type="presParOf" srcId="{871E3CCA-D6F6-4AFD-9662-59DC3428E9C3}" destId="{CE5597FE-8C23-4645-B7FF-95123808D2B3}" srcOrd="2" destOrd="0" presId="urn:microsoft.com/office/officeart/2005/8/layout/venn1"/>
    <dgm:cxn modelId="{F48010A6-7C9A-463C-9D16-CBD1BE4D0F99}" type="presParOf" srcId="{871E3CCA-D6F6-4AFD-9662-59DC3428E9C3}" destId="{C4ACF6E7-8594-432C-9EC6-6EFEF009662E}" srcOrd="3" destOrd="0" presId="urn:microsoft.com/office/officeart/2005/8/layout/venn1"/>
    <dgm:cxn modelId="{75E19D96-FFCF-4375-BF2B-E262B61937E0}" type="presParOf" srcId="{871E3CCA-D6F6-4AFD-9662-59DC3428E9C3}" destId="{24ACFA34-0082-4649-945F-0E960952FC4A}" srcOrd="4" destOrd="0" presId="urn:microsoft.com/office/officeart/2005/8/layout/venn1"/>
    <dgm:cxn modelId="{97924F86-2D05-4E8C-B3A9-CD1CC3C30B9E}" type="presParOf" srcId="{871E3CCA-D6F6-4AFD-9662-59DC3428E9C3}" destId="{907F8C04-B3E7-4146-AFA2-C0CCBF58CFF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406D4C-C9C0-409D-979B-827887D329D4}">
      <dsp:nvSpPr>
        <dsp:cNvPr id="0" name=""/>
        <dsp:cNvSpPr/>
      </dsp:nvSpPr>
      <dsp:spPr>
        <a:xfrm>
          <a:off x="1072" y="777309"/>
          <a:ext cx="4182300" cy="2509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dirty="0" smtClean="0"/>
            <a:t>Activity needs</a:t>
          </a:r>
          <a:endParaRPr lang="en-GB" sz="6500" kern="1200" dirty="0"/>
        </a:p>
      </dsp:txBody>
      <dsp:txXfrm>
        <a:off x="1072" y="777309"/>
        <a:ext cx="4182300" cy="2509380"/>
      </dsp:txXfrm>
    </dsp:sp>
    <dsp:sp modelId="{483CCE54-D2D7-4EC4-AA5A-84286AF79526}">
      <dsp:nvSpPr>
        <dsp:cNvPr id="0" name=""/>
        <dsp:cNvSpPr/>
      </dsp:nvSpPr>
      <dsp:spPr>
        <a:xfrm>
          <a:off x="4601603" y="777309"/>
          <a:ext cx="4182300" cy="2509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dirty="0" smtClean="0"/>
            <a:t>Activity effects</a:t>
          </a:r>
          <a:endParaRPr lang="en-GB" sz="6500" kern="1200" dirty="0"/>
        </a:p>
      </dsp:txBody>
      <dsp:txXfrm>
        <a:off x="4601603" y="777309"/>
        <a:ext cx="4182300" cy="25093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9F988-A547-483A-9234-7674492C2156}">
      <dsp:nvSpPr>
        <dsp:cNvPr id="0" name=""/>
        <dsp:cNvSpPr/>
      </dsp:nvSpPr>
      <dsp:spPr>
        <a:xfrm>
          <a:off x="0" y="308499"/>
          <a:ext cx="8712968" cy="1827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223" tIns="416560" rIns="67622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Highly committed- training to compete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More than 1 training session a week (Skill and fitness)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Cricketer might have to give up a whole day for a game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If professional will concentrate on activity full time</a:t>
          </a:r>
          <a:endParaRPr lang="en-GB" sz="2000" kern="1200" dirty="0"/>
        </a:p>
      </dsp:txBody>
      <dsp:txXfrm>
        <a:off x="0" y="308499"/>
        <a:ext cx="8712968" cy="1827000"/>
      </dsp:txXfrm>
    </dsp:sp>
    <dsp:sp modelId="{EA88A707-2CAA-4142-8212-20BFC924A7C5}">
      <dsp:nvSpPr>
        <dsp:cNvPr id="0" name=""/>
        <dsp:cNvSpPr/>
      </dsp:nvSpPr>
      <dsp:spPr>
        <a:xfrm>
          <a:off x="435648" y="13299"/>
          <a:ext cx="6099077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Competitive activities</a:t>
          </a:r>
          <a:endParaRPr lang="en-GB" sz="2000" kern="1200" dirty="0"/>
        </a:p>
      </dsp:txBody>
      <dsp:txXfrm>
        <a:off x="464469" y="42120"/>
        <a:ext cx="6041435" cy="532758"/>
      </dsp:txXfrm>
    </dsp:sp>
    <dsp:sp modelId="{EB2E79E6-8B0A-4284-9948-D7C1B6527500}">
      <dsp:nvSpPr>
        <dsp:cNvPr id="0" name=""/>
        <dsp:cNvSpPr/>
      </dsp:nvSpPr>
      <dsp:spPr>
        <a:xfrm>
          <a:off x="0" y="2538700"/>
          <a:ext cx="8712968" cy="1512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223" tIns="416560" rIns="67622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Not demanding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Require no specific training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Taken part at a convenient time</a:t>
          </a:r>
          <a:endParaRPr lang="en-GB" sz="2000" kern="1200" dirty="0"/>
        </a:p>
      </dsp:txBody>
      <dsp:txXfrm>
        <a:off x="0" y="2538700"/>
        <a:ext cx="8712968" cy="1512000"/>
      </dsp:txXfrm>
    </dsp:sp>
    <dsp:sp modelId="{9FD51890-22A1-44A2-B632-0B8388CADA46}">
      <dsp:nvSpPr>
        <dsp:cNvPr id="0" name=""/>
        <dsp:cNvSpPr/>
      </dsp:nvSpPr>
      <dsp:spPr>
        <a:xfrm>
          <a:off x="435648" y="2243500"/>
          <a:ext cx="6099077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Recreational activities</a:t>
          </a:r>
          <a:endParaRPr lang="en-GB" sz="2000" kern="1200" dirty="0"/>
        </a:p>
      </dsp:txBody>
      <dsp:txXfrm>
        <a:off x="464469" y="2272321"/>
        <a:ext cx="6041435" cy="532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92B9F-12DD-416D-91ED-C22C79B55F7A}">
      <dsp:nvSpPr>
        <dsp:cNvPr id="0" name=""/>
        <dsp:cNvSpPr/>
      </dsp:nvSpPr>
      <dsp:spPr>
        <a:xfrm>
          <a:off x="820789" y="21799"/>
          <a:ext cx="1046380" cy="104638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Physical</a:t>
          </a:r>
          <a:endParaRPr lang="en-GB" sz="1600" kern="1200" dirty="0"/>
        </a:p>
      </dsp:txBody>
      <dsp:txXfrm>
        <a:off x="960307" y="204916"/>
        <a:ext cx="767345" cy="470871"/>
      </dsp:txXfrm>
    </dsp:sp>
    <dsp:sp modelId="{CE5597FE-8C23-4645-B7FF-95123808D2B3}">
      <dsp:nvSpPr>
        <dsp:cNvPr id="0" name=""/>
        <dsp:cNvSpPr/>
      </dsp:nvSpPr>
      <dsp:spPr>
        <a:xfrm>
          <a:off x="1198358" y="675787"/>
          <a:ext cx="1046380" cy="104638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Mental</a:t>
          </a:r>
          <a:endParaRPr lang="en-GB" sz="1600" kern="1200" dirty="0"/>
        </a:p>
      </dsp:txBody>
      <dsp:txXfrm>
        <a:off x="1518376" y="946102"/>
        <a:ext cx="627828" cy="575509"/>
      </dsp:txXfrm>
    </dsp:sp>
    <dsp:sp modelId="{24ACFA34-0082-4649-945F-0E960952FC4A}">
      <dsp:nvSpPr>
        <dsp:cNvPr id="0" name=""/>
        <dsp:cNvSpPr/>
      </dsp:nvSpPr>
      <dsp:spPr>
        <a:xfrm>
          <a:off x="443220" y="675787"/>
          <a:ext cx="1046380" cy="104638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Social</a:t>
          </a:r>
          <a:endParaRPr lang="en-GB" sz="1600" kern="1200" dirty="0"/>
        </a:p>
      </dsp:txBody>
      <dsp:txXfrm>
        <a:off x="541754" y="946102"/>
        <a:ext cx="627828" cy="575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A445-CE46-4461-9E2C-4F76C8B34FED}" type="datetimeFigureOut">
              <a:rPr lang="en-GB" smtClean="0"/>
              <a:t>27/02/2012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35A3-CCA5-42B5-86A0-BEA3013FBC7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A445-CE46-4461-9E2C-4F76C8B34FED}" type="datetimeFigureOut">
              <a:rPr lang="en-GB" smtClean="0"/>
              <a:t>27/02/2012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35A3-CCA5-42B5-86A0-BEA3013FBC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A445-CE46-4461-9E2C-4F76C8B34FED}" type="datetimeFigureOut">
              <a:rPr lang="en-GB" smtClean="0"/>
              <a:t>27/02/2012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35A3-CCA5-42B5-86A0-BEA3013FBC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A445-CE46-4461-9E2C-4F76C8B34FED}" type="datetimeFigureOut">
              <a:rPr lang="en-GB" smtClean="0"/>
              <a:t>27/02/2012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35A3-CCA5-42B5-86A0-BEA3013FBC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A445-CE46-4461-9E2C-4F76C8B34FED}" type="datetimeFigureOut">
              <a:rPr lang="en-GB" smtClean="0"/>
              <a:t>27/02/2012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35A3-CCA5-42B5-86A0-BEA3013FBC7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A445-CE46-4461-9E2C-4F76C8B34FED}" type="datetimeFigureOut">
              <a:rPr lang="en-GB" smtClean="0"/>
              <a:t>27/02/2012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35A3-CCA5-42B5-86A0-BEA3013FBC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A445-CE46-4461-9E2C-4F76C8B34FED}" type="datetimeFigureOut">
              <a:rPr lang="en-GB" smtClean="0"/>
              <a:t>27/02/2012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35A3-CCA5-42B5-86A0-BEA3013FBC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A445-CE46-4461-9E2C-4F76C8B34FED}" type="datetimeFigureOut">
              <a:rPr lang="en-GB" smtClean="0"/>
              <a:t>27/02/2012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35A3-CCA5-42B5-86A0-BEA3013FBC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A445-CE46-4461-9E2C-4F76C8B34FED}" type="datetimeFigureOut">
              <a:rPr lang="en-GB" smtClean="0"/>
              <a:t>27/02/2012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35A3-CCA5-42B5-86A0-BEA3013FBC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A445-CE46-4461-9E2C-4F76C8B34FED}" type="datetimeFigureOut">
              <a:rPr lang="en-GB" smtClean="0"/>
              <a:t>27/02/2012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35A3-CCA5-42B5-86A0-BEA3013FBC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A445-CE46-4461-9E2C-4F76C8B34FED}" type="datetimeFigureOut">
              <a:rPr lang="en-GB" smtClean="0"/>
              <a:t>27/02/2012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6435A3-CCA5-42B5-86A0-BEA3013FBC7D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73A445-CE46-4461-9E2C-4F76C8B34FED}" type="datetimeFigureOut">
              <a:rPr lang="en-GB" smtClean="0"/>
              <a:t>27/02/2012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6435A3-CCA5-42B5-86A0-BEA3013FBC7D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08720"/>
            <a:ext cx="8640960" cy="1828800"/>
          </a:xfrm>
        </p:spPr>
        <p:txBody>
          <a:bodyPr/>
          <a:lstStyle/>
          <a:p>
            <a:pPr algn="ctr"/>
            <a:r>
              <a:rPr lang="en-GB" dirty="0" smtClean="0"/>
              <a:t>Activity Levels and training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84984"/>
            <a:ext cx="7854696" cy="2952328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dirty="0" smtClean="0"/>
              <a:t>Consider how demands of an activity affect an individual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Appreciate the benefits of high activity levels.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Consider the different factors which can affect a training schedule</a:t>
            </a:r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977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 levels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35480"/>
            <a:ext cx="8363272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Vary between individuals under the headings of…</a:t>
            </a:r>
            <a:endParaRPr lang="en-GB" sz="2000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96761922"/>
              </p:ext>
            </p:extLst>
          </p:nvPr>
        </p:nvGraphicFramePr>
        <p:xfrm>
          <a:off x="179512" y="2492896"/>
          <a:ext cx="87849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948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Activity Needs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35480"/>
            <a:ext cx="8784976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The needs will vary between activity as they will place varying demands on the performer…</a:t>
            </a: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79166234"/>
              </p:ext>
            </p:extLst>
          </p:nvPr>
        </p:nvGraphicFramePr>
        <p:xfrm>
          <a:off x="323528" y="2636912"/>
          <a:ext cx="87129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529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88A707-2CAA-4142-8212-20BFC924A7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A88A707-2CAA-4142-8212-20BFC924A7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29F988-A547-483A-9234-7674492C21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6829F988-A547-483A-9234-7674492C21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D51890-22A1-44A2-B632-0B8388CADA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9FD51890-22A1-44A2-B632-0B8388CADA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2E79E6-8B0A-4284-9948-D7C1B65275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EB2E79E6-8B0A-4284-9948-D7C1B65275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 effects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35480"/>
            <a:ext cx="8856984" cy="47338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900" dirty="0" smtClean="0"/>
          </a:p>
          <a:p>
            <a:pPr marL="0" indent="0">
              <a:buNone/>
            </a:pPr>
            <a:r>
              <a:rPr lang="en-GB" sz="1900" dirty="0" smtClean="0"/>
              <a:t>The level at which you train will have an effect on you…</a:t>
            </a:r>
          </a:p>
          <a:p>
            <a:pPr marL="0" indent="0">
              <a:buNone/>
            </a:pPr>
            <a:endParaRPr lang="en-GB" sz="1900" dirty="0"/>
          </a:p>
          <a:p>
            <a:pPr marL="0" indent="0">
              <a:buNone/>
            </a:pPr>
            <a:r>
              <a:rPr lang="en-GB" sz="1900" dirty="0" smtClean="0"/>
              <a:t>High levels of participation bring many</a:t>
            </a:r>
            <a:r>
              <a:rPr lang="en-GB" sz="1900" dirty="0" smtClean="0"/>
              <a:t> physiological benefits</a:t>
            </a:r>
          </a:p>
          <a:p>
            <a:pPr marL="0" indent="0">
              <a:buNone/>
            </a:pPr>
            <a:endParaRPr lang="en-GB" sz="1900" dirty="0"/>
          </a:p>
          <a:p>
            <a:pPr marL="0" indent="0">
              <a:buNone/>
            </a:pPr>
            <a:endParaRPr lang="en-GB" sz="1900" dirty="0" smtClean="0"/>
          </a:p>
          <a:p>
            <a:pPr marL="0" indent="0">
              <a:buNone/>
            </a:pPr>
            <a:r>
              <a:rPr lang="en-GB" sz="1900" dirty="0" smtClean="0"/>
              <a:t>These will only be maintained if high levels of participation continue</a:t>
            </a:r>
          </a:p>
          <a:p>
            <a:r>
              <a:rPr lang="en-GB" sz="1900" b="1" dirty="0" smtClean="0"/>
              <a:t>Principle of Reversibility</a:t>
            </a:r>
          </a:p>
          <a:p>
            <a:endParaRPr lang="en-GB" sz="1900" b="1" dirty="0"/>
          </a:p>
          <a:p>
            <a:pPr marL="0" indent="0">
              <a:buNone/>
            </a:pPr>
            <a:r>
              <a:rPr lang="en-GB" sz="1900" dirty="0" smtClean="0"/>
              <a:t>Other benefits include m</a:t>
            </a:r>
            <a:r>
              <a:rPr lang="en-GB" sz="1900" dirty="0" smtClean="0"/>
              <a:t>eeting like minded people </a:t>
            </a:r>
            <a:r>
              <a:rPr lang="en-GB" sz="1900" dirty="0" smtClean="0"/>
              <a:t>and</a:t>
            </a:r>
          </a:p>
          <a:p>
            <a:pPr marL="0" indent="0">
              <a:buNone/>
            </a:pPr>
            <a:r>
              <a:rPr lang="en-GB" sz="1900" dirty="0" smtClean="0"/>
              <a:t>gaining a sense of personal achievement</a:t>
            </a:r>
            <a:endParaRPr lang="en-GB" sz="1900" dirty="0"/>
          </a:p>
        </p:txBody>
      </p:sp>
      <p:pic>
        <p:nvPicPr>
          <p:cNvPr id="1026" name="Picture 2" descr="http://t3.gstatic.com/images?q=tbn:ANd9GcRBJDyD23lhyDTdWP5faAqgR3uMkZ_3nTOdUQUVxEui5BPB-SSi0w:www.sportsspecifictraining.com/wp-content/uploads/2010/10/soccerfa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266" y="1196752"/>
            <a:ext cx="1838325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16498765"/>
              </p:ext>
            </p:extLst>
          </p:nvPr>
        </p:nvGraphicFramePr>
        <p:xfrm>
          <a:off x="6228184" y="4725144"/>
          <a:ext cx="2687960" cy="174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2461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n-GB" dirty="0" smtClean="0"/>
              <a:t>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03432"/>
            <a:ext cx="8856984" cy="5165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This is a factor that you have almost total control over, you decide how much or how little you do.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Main factors affecting it will be…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Available time</a:t>
            </a:r>
          </a:p>
          <a:p>
            <a:pPr marL="0" indent="0">
              <a:buNone/>
            </a:pPr>
            <a:r>
              <a:rPr lang="en-GB" sz="2000" dirty="0" smtClean="0"/>
              <a:t>In order to become better, time is needed to train…</a:t>
            </a:r>
          </a:p>
          <a:p>
            <a:r>
              <a:rPr lang="en-GB" sz="2000" dirty="0" smtClean="0"/>
              <a:t>Easy for a professional as they will have free time in which to do it</a:t>
            </a:r>
          </a:p>
          <a:p>
            <a:r>
              <a:rPr lang="en-GB" sz="2000" dirty="0" smtClean="0"/>
              <a:t>Amateurs have to fit it in around work and when facilities </a:t>
            </a:r>
            <a:r>
              <a:rPr lang="en-GB" sz="2000" dirty="0"/>
              <a:t>are </a:t>
            </a:r>
            <a:r>
              <a:rPr lang="en-GB" sz="2000" dirty="0" smtClean="0"/>
              <a:t>available</a:t>
            </a:r>
          </a:p>
          <a:p>
            <a:r>
              <a:rPr lang="en-GB" sz="2000" dirty="0" smtClean="0"/>
              <a:t>Vicious </a:t>
            </a:r>
            <a:r>
              <a:rPr lang="en-GB" sz="2000" dirty="0"/>
              <a:t>circle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Available funds</a:t>
            </a:r>
          </a:p>
          <a:p>
            <a:pPr marL="0" indent="0">
              <a:buNone/>
            </a:pPr>
            <a:r>
              <a:rPr lang="en-GB" sz="2000" dirty="0" smtClean="0"/>
              <a:t>Need to pay for better facilities or equipment</a:t>
            </a:r>
          </a:p>
          <a:p>
            <a:r>
              <a:rPr lang="en-GB" sz="2000" dirty="0" smtClean="0"/>
              <a:t>Performers often seek sponsorship to enable them to train more effectively</a:t>
            </a:r>
            <a:endParaRPr lang="en-GB" sz="2000" dirty="0"/>
          </a:p>
        </p:txBody>
      </p:sp>
      <p:pic>
        <p:nvPicPr>
          <p:cNvPr id="2050" name="Picture 2" descr="http://t1.gstatic.com/images?q=tbn:ANd9GcRXEi5QI3-KHC8mq0gwo3kErIbpayXEcgUhZ715-sP3oLXGbBf6uQ:www.arsenal.com/assets/_files/scaled/300x200/jul_09/gun__1246968610_training07072009_06.jpg%3Fic%3Dceeb5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988840"/>
            <a:ext cx="257175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65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Periodisation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35480"/>
            <a:ext cx="8784976" cy="4733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Specifically used by those performing at the highest level to gain the most benefits from training.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Ensures that they peak at the right time for the competition…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Pre-season</a:t>
            </a:r>
          </a:p>
          <a:p>
            <a:pPr marL="0" indent="0">
              <a:buNone/>
            </a:pPr>
            <a:r>
              <a:rPr lang="en-GB" sz="2000" dirty="0" smtClean="0"/>
              <a:t>Initial preparation, concentrating on fitness and specific techniques</a:t>
            </a:r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r>
              <a:rPr lang="en-GB" sz="2000" b="1" dirty="0" smtClean="0"/>
              <a:t>Peak Season</a:t>
            </a:r>
          </a:p>
          <a:p>
            <a:pPr marL="0" indent="0">
              <a:buNone/>
            </a:pPr>
            <a:r>
              <a:rPr lang="en-GB" sz="2000" dirty="0" smtClean="0"/>
              <a:t>Main period to build to competitive performance</a:t>
            </a:r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r>
              <a:rPr lang="en-GB" sz="2000" b="1" dirty="0" smtClean="0"/>
              <a:t>Post-season</a:t>
            </a:r>
          </a:p>
          <a:p>
            <a:pPr marL="0" indent="0">
              <a:buNone/>
            </a:pPr>
            <a:r>
              <a:rPr lang="en-GB" sz="2000" dirty="0" smtClean="0"/>
              <a:t>Period of rest and recovery while keeping up general fitness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9950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325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Activity Levels and training</vt:lpstr>
      <vt:lpstr>Activity levels</vt:lpstr>
      <vt:lpstr>Activity Needs</vt:lpstr>
      <vt:lpstr>Activity effects </vt:lpstr>
      <vt:lpstr>Training</vt:lpstr>
      <vt:lpstr>Periodisation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Levels and training</dc:title>
  <dc:creator>mway</dc:creator>
  <cp:lastModifiedBy>mway</cp:lastModifiedBy>
  <cp:revision>5</cp:revision>
  <dcterms:created xsi:type="dcterms:W3CDTF">2012-02-27T07:32:32Z</dcterms:created>
  <dcterms:modified xsi:type="dcterms:W3CDTF">2012-02-27T08:19:37Z</dcterms:modified>
</cp:coreProperties>
</file>