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9" r:id="rId5"/>
    <p:sldId id="270" r:id="rId6"/>
    <p:sldId id="258" r:id="rId7"/>
    <p:sldId id="272" r:id="rId8"/>
    <p:sldId id="271" r:id="rId9"/>
    <p:sldId id="265" r:id="rId10"/>
    <p:sldId id="266" r:id="rId11"/>
    <p:sldId id="263" r:id="rId12"/>
    <p:sldId id="268" r:id="rId13"/>
    <p:sldId id="267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8CE62B-3F05-4C1E-84F2-B6C922AB7435}" type="datetimeFigureOut">
              <a:rPr lang="en-GB" smtClean="0"/>
              <a:t>28/08/2015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D06CA7-8F2B-4041-A643-D716D210E3E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74025"/>
          </a:xfrm>
        </p:spPr>
        <p:txBody>
          <a:bodyPr/>
          <a:lstStyle/>
          <a:p>
            <a:r>
              <a:rPr lang="en-GB" dirty="0" smtClean="0"/>
              <a:t>7.1 Media in sport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are the main forms of media?</a:t>
            </a:r>
          </a:p>
          <a:p>
            <a:endParaRPr lang="en-GB" dirty="0"/>
          </a:p>
          <a:p>
            <a:r>
              <a:rPr lang="en-GB" dirty="0" smtClean="0"/>
              <a:t>What influence does the media have?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31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7056784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Discuss with a partner how the media has had a positive influence on a sport of your choice. List as many positive effects as you can.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565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Negative influence of the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272808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1800" dirty="0" smtClean="0"/>
              <a:t>Intrusion on an event</a:t>
            </a:r>
          </a:p>
          <a:p>
            <a:r>
              <a:rPr lang="en-GB" sz="1800" dirty="0" smtClean="0"/>
              <a:t>Limited privacy for competitors</a:t>
            </a:r>
          </a:p>
          <a:p>
            <a:r>
              <a:rPr lang="en-GB" sz="1800" dirty="0" smtClean="0"/>
              <a:t>Number of workers get in the way of spectators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Media pressure</a:t>
            </a:r>
          </a:p>
          <a:p>
            <a:r>
              <a:rPr lang="en-GB" sz="1800" dirty="0" smtClean="0"/>
              <a:t>Rules of competitions may be changed</a:t>
            </a:r>
          </a:p>
          <a:p>
            <a:r>
              <a:rPr lang="en-GB" sz="1800" dirty="0" smtClean="0"/>
              <a:t>Speed up or make more drama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Edited coverage</a:t>
            </a:r>
          </a:p>
          <a:p>
            <a:r>
              <a:rPr lang="en-GB" sz="1800" dirty="0" smtClean="0"/>
              <a:t>TV choose what to display, not all actions seen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Altered timings</a:t>
            </a:r>
          </a:p>
          <a:p>
            <a:r>
              <a:rPr lang="en-GB" sz="1800" dirty="0" smtClean="0"/>
              <a:t>Need to televise for the largest audience- often USA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Undermining officials</a:t>
            </a:r>
          </a:p>
          <a:p>
            <a:r>
              <a:rPr lang="en-GB" sz="1800" dirty="0" smtClean="0"/>
              <a:t>Slow motion replays highlight errors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Limited attendance</a:t>
            </a:r>
          </a:p>
          <a:p>
            <a:r>
              <a:rPr lang="en-GB" sz="1800" dirty="0" smtClean="0"/>
              <a:t>Provision on TV means some will stay away form event itself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Biased popularity</a:t>
            </a:r>
          </a:p>
          <a:p>
            <a:r>
              <a:rPr lang="en-GB" sz="1800" dirty="0" smtClean="0"/>
              <a:t>Events will become more and more popular with coverage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7170" name="Picture 2" descr="http://t0.gstatic.com/images?q=tbn:ANd9GcTUTLBxkIMbiQ55boy3y5l5hvgEI1xjpNls7QR_Y_vELLz10g-hBA:i.dailymail.co.uk/i/pix/2011/08/28/article-2031053-0D9B230100000578-201_468x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274192" cy="15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reckingballsports.com/wp-content/uploads/2010/06/is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01140"/>
            <a:ext cx="2274193" cy="15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2.gstatic.com/images?q=tbn:ANd9GcSvpOvTyraGKd8wKMX65NrZ34CK6wWNRBKWtb98v-yLC0s4s-l6:static.guim.co.uk/sys-images/Guardian/Pix/audio/video/2012/7/29/1343570498432/Empty-seats-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340768"/>
            <a:ext cx="2274193" cy="13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Negative influences of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176464"/>
          </a:xfrm>
        </p:spPr>
        <p:txBody>
          <a:bodyPr/>
          <a:lstStyle/>
          <a:p>
            <a:r>
              <a:rPr lang="en-GB" dirty="0" smtClean="0"/>
              <a:t>Can publicise poor behaviour from spectators and performers (negative role models)</a:t>
            </a:r>
          </a:p>
          <a:p>
            <a:r>
              <a:rPr lang="en-GB" dirty="0" smtClean="0"/>
              <a:t>Can create a win-at-all-costs attitude / cheating / gamesmanship</a:t>
            </a:r>
          </a:p>
          <a:p>
            <a:r>
              <a:rPr lang="en-GB" dirty="0" smtClean="0"/>
              <a:t>Builds rivalries between teams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54" y="4272144"/>
            <a:ext cx="403544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5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6399813" cy="416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Discuss with a partner any negative effects that the media has had on a sport of your choice.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855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416824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Explain how the media may have influenced a students’ participation in sport. </a:t>
            </a:r>
            <a:r>
              <a:rPr lang="en-GB" dirty="0" smtClean="0"/>
              <a:t>(6 </a:t>
            </a:r>
            <a:r>
              <a:rPr lang="en-GB" dirty="0"/>
              <a:t>marks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/>
              <a:t>• Increased coverage on all forms of media encourages interest</a:t>
            </a:r>
          </a:p>
          <a:p>
            <a:pPr marL="0" indent="0">
              <a:buNone/>
            </a:pPr>
            <a:r>
              <a:rPr lang="en-GB" dirty="0"/>
              <a:t>• Media informs of opportunities and possibilities</a:t>
            </a:r>
          </a:p>
          <a:p>
            <a:pPr marL="0" indent="0">
              <a:buNone/>
            </a:pPr>
            <a:r>
              <a:rPr lang="en-GB" dirty="0"/>
              <a:t>• Media educates about the need for healthy lifestyle/ and shows the consequences of a sedentary lifestyle</a:t>
            </a:r>
          </a:p>
          <a:p>
            <a:pPr marL="0" indent="0">
              <a:buNone/>
            </a:pPr>
            <a:r>
              <a:rPr lang="en-GB" dirty="0"/>
              <a:t>• Informs how and where to participate</a:t>
            </a:r>
          </a:p>
          <a:p>
            <a:pPr marL="0" indent="0">
              <a:buNone/>
            </a:pPr>
            <a:r>
              <a:rPr lang="en-GB" dirty="0"/>
              <a:t>• Media can entertain and therefore attract participation</a:t>
            </a:r>
          </a:p>
          <a:p>
            <a:pPr marL="0" indent="0">
              <a:buNone/>
            </a:pPr>
            <a:r>
              <a:rPr lang="en-GB" dirty="0"/>
              <a:t>• Media can promote role models who you can then aspire to be like and achieve what they have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Any other suitable answer.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7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in 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19256"/>
            <a:ext cx="7200799" cy="4118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There are four main ways in which the media can be involved in sport. These are:</a:t>
            </a:r>
            <a:endParaRPr lang="en-GB" sz="3200" dirty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The Press (Newspaper, Books, </a:t>
            </a:r>
            <a:r>
              <a:rPr lang="en-GB" sz="3200" dirty="0" err="1" smtClean="0"/>
              <a:t>etc</a:t>
            </a:r>
            <a:r>
              <a:rPr lang="en-GB" sz="3200" dirty="0" smtClean="0"/>
              <a:t>)</a:t>
            </a:r>
          </a:p>
          <a:p>
            <a:pPr marL="0" indent="0" algn="ctr">
              <a:buNone/>
            </a:pPr>
            <a:r>
              <a:rPr lang="en-GB" sz="3200" dirty="0" smtClean="0"/>
              <a:t>Television</a:t>
            </a:r>
          </a:p>
          <a:p>
            <a:pPr marL="0" indent="0" algn="ctr">
              <a:buNone/>
            </a:pPr>
            <a:r>
              <a:rPr lang="en-GB" sz="3200" dirty="0" smtClean="0"/>
              <a:t>Internet</a:t>
            </a:r>
          </a:p>
          <a:p>
            <a:pPr marL="0" indent="0" algn="ctr">
              <a:buNone/>
            </a:pPr>
            <a:r>
              <a:rPr lang="en-GB" sz="3200" dirty="0" smtClean="0"/>
              <a:t>Radio</a:t>
            </a:r>
            <a:endParaRPr lang="en-GB" sz="3200" dirty="0"/>
          </a:p>
        </p:txBody>
      </p:sp>
      <p:pic>
        <p:nvPicPr>
          <p:cNvPr id="1026" name="Picture 2" descr="http://t2.gstatic.com/images?q=tbn:ANd9GcTx4ynibr5c9gyE1s9NOCA2DgNIPc07zVGxa1LM_vWfafhSnB6L:news.bbcimg.co.uk/media/images/45202000/jpg/_45202873_sport_bulle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378" y="980728"/>
            <a:ext cx="154302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SEZE2e8j4LaDDbmJNJ18jSN3ubSVuatAOcH5dJK5KI3UvrEiQa:www.tonybaldry.co.uk/wp-content/uploads/2011/03/B-Sky-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7079"/>
            <a:ext cx="1207021" cy="12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54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en-GB" dirty="0" smtClean="0"/>
              <a:t>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8792" cy="453650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Constantly developing area becoming an increasingly popular way to watch live sport and see a range of sporting information.</a:t>
            </a:r>
          </a:p>
          <a:p>
            <a:r>
              <a:rPr lang="en-GB" sz="2000" dirty="0" smtClean="0"/>
              <a:t>Sport can be viewed on a range of different systems including mobile phones, laptops, tablets.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9"/>
            <a:ext cx="5222432" cy="29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0895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Press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7200800" cy="4680519"/>
          </a:xfrm>
        </p:spPr>
        <p:txBody>
          <a:bodyPr/>
          <a:lstStyle/>
          <a:p>
            <a:r>
              <a:rPr lang="en-GB" dirty="0" smtClean="0"/>
              <a:t>Cannot present live coverage</a:t>
            </a:r>
          </a:p>
          <a:p>
            <a:r>
              <a:rPr lang="en-GB" dirty="0" smtClean="0"/>
              <a:t>Text and still photos</a:t>
            </a:r>
          </a:p>
          <a:p>
            <a:r>
              <a:rPr lang="en-GB" dirty="0" smtClean="0"/>
              <a:t>Low production costs</a:t>
            </a:r>
          </a:p>
          <a:p>
            <a:r>
              <a:rPr lang="en-GB" dirty="0" smtClean="0"/>
              <a:t>Influenced by writers point of view</a:t>
            </a:r>
          </a:p>
          <a:p>
            <a:r>
              <a:rPr lang="en-GB" dirty="0" smtClean="0"/>
              <a:t>Often sensationalise  sports stories to entice readers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2"/>
            <a:ext cx="24653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44827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Radio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272808" cy="4104456"/>
          </a:xfrm>
        </p:spPr>
        <p:txBody>
          <a:bodyPr/>
          <a:lstStyle/>
          <a:p>
            <a:r>
              <a:rPr lang="en-GB" dirty="0" smtClean="0"/>
              <a:t>Much cheaper to produce than TV</a:t>
            </a:r>
          </a:p>
          <a:p>
            <a:r>
              <a:rPr lang="en-GB" dirty="0" smtClean="0"/>
              <a:t>Less influential as generally attracts less consumers than TV/internet.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21464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45474"/>
            <a:ext cx="3026288" cy="181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128792" cy="4608512"/>
          </a:xfrm>
        </p:spPr>
        <p:txBody>
          <a:bodyPr>
            <a:noAutofit/>
          </a:bodyPr>
          <a:lstStyle/>
          <a:p>
            <a:r>
              <a:rPr lang="en-GB" sz="1800" dirty="0" smtClean="0"/>
              <a:t>Can provide live coverage</a:t>
            </a:r>
          </a:p>
          <a:p>
            <a:r>
              <a:rPr lang="en-GB" sz="1800" dirty="0" smtClean="0"/>
              <a:t>A leading way to show sport (although this is being challenged by online developments)</a:t>
            </a:r>
          </a:p>
          <a:p>
            <a:r>
              <a:rPr lang="en-GB" sz="1800" dirty="0" smtClean="0"/>
              <a:t>Can greatly enhance peoples knowledge of sport</a:t>
            </a:r>
          </a:p>
          <a:p>
            <a:r>
              <a:rPr lang="en-GB" sz="1800" dirty="0" smtClean="0"/>
              <a:t>Quality of coverage is constantly improving (replays, advanced analysis tools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Broadcasting rights can involve huge sums of money (Premier league football) which can have a great influence on a sport</a:t>
            </a:r>
          </a:p>
          <a:p>
            <a:r>
              <a:rPr lang="en-GB" sz="1800" dirty="0" smtClean="0"/>
              <a:t>Pay per view for some events (some events protected by government from this such as FA cup final, Wimbledon, Grand National)</a:t>
            </a:r>
            <a:endParaRPr lang="en-GB" sz="1800" dirty="0"/>
          </a:p>
        </p:txBody>
      </p:sp>
      <p:pic>
        <p:nvPicPr>
          <p:cNvPr id="2050" name="Picture 2" descr="http://t0.gstatic.com/images?q=tbn:ANd9GcQdmlWNKUSfE-jKA5UM3sxtb7GJUl3KK3o9VSM6YZsWGhMuMqKbUg:https://lh3.ggpht.com/fX-o_-OSokJVDPDovtjmho3Jn0pLMVXMazvuHH4HU8src8-YMHyhrL4Mbqv-ed6I_Q%3Dw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3136"/>
            <a:ext cx="30670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19256"/>
            <a:ext cx="7488832" cy="397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Programmes come in 4 different categories:</a:t>
            </a:r>
          </a:p>
          <a:p>
            <a:r>
              <a:rPr lang="en-GB" sz="3200" dirty="0" smtClean="0"/>
              <a:t>Informative – e.g. results/tables, fixtures</a:t>
            </a:r>
          </a:p>
          <a:p>
            <a:r>
              <a:rPr lang="en-GB" sz="3200" dirty="0" smtClean="0"/>
              <a:t>Educational – e.g. debates/issues/highlights/minority sports</a:t>
            </a:r>
          </a:p>
          <a:p>
            <a:r>
              <a:rPr lang="en-GB" sz="3200" dirty="0" smtClean="0"/>
              <a:t>Instructive – </a:t>
            </a:r>
            <a:r>
              <a:rPr lang="en-GB" sz="3200" dirty="0" err="1" smtClean="0"/>
              <a:t>e.g</a:t>
            </a:r>
            <a:r>
              <a:rPr lang="en-GB" sz="3200" dirty="0" smtClean="0"/>
              <a:t> teaching/coaching</a:t>
            </a:r>
          </a:p>
          <a:p>
            <a:r>
              <a:rPr lang="en-GB" sz="3200" dirty="0" smtClean="0"/>
              <a:t>Entertaining – e.g. excitement/drama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8743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416824" cy="1315274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			Exam </a:t>
            </a:r>
            <a:r>
              <a:rPr lang="en-GB" sz="2400" dirty="0"/>
              <a:t>Question</a:t>
            </a:r>
            <a:br>
              <a:rPr lang="en-GB" sz="2400" dirty="0"/>
            </a:br>
            <a:r>
              <a:rPr lang="en-GB" sz="2400" dirty="0"/>
              <a:t>Describe two ways in which the director of a televised sports event could influence how sport will be seen </a:t>
            </a:r>
            <a:r>
              <a:rPr lang="en-GB" sz="2400" dirty="0" smtClean="0"/>
              <a:t>by viewers</a:t>
            </a:r>
            <a:r>
              <a:rPr lang="en-GB" sz="2400" dirty="0"/>
              <a:t>. (4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776864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• Selects highlights to be shown/ to make the game seem more exciting.</a:t>
            </a:r>
          </a:p>
          <a:p>
            <a:pPr marL="0" indent="0">
              <a:buNone/>
            </a:pPr>
            <a:r>
              <a:rPr lang="en-GB" dirty="0"/>
              <a:t>• Selects sports to be shown / from a range of options as in a multi-sport event like the Olympic Games</a:t>
            </a:r>
          </a:p>
          <a:p>
            <a:pPr marL="0" indent="0">
              <a:buNone/>
            </a:pPr>
            <a:r>
              <a:rPr lang="en-GB" dirty="0"/>
              <a:t>• can be a very positive influence as all of the action can be shown/ from fair and unbiased angles</a:t>
            </a:r>
          </a:p>
          <a:p>
            <a:pPr marL="0" indent="0">
              <a:buNone/>
            </a:pPr>
            <a:r>
              <a:rPr lang="en-GB" dirty="0"/>
              <a:t>• can also influence the commentators or summarisers, to be fair in their commentary/ which shows a balanced content of the game</a:t>
            </a:r>
          </a:p>
          <a:p>
            <a:pPr marL="0" indent="0">
              <a:buNone/>
            </a:pPr>
            <a:r>
              <a:rPr lang="en-GB" dirty="0"/>
              <a:t>• can decide not to show </a:t>
            </a:r>
            <a:r>
              <a:rPr lang="en-GB" dirty="0" smtClean="0"/>
              <a:t>negative aspects so </a:t>
            </a:r>
            <a:r>
              <a:rPr lang="en-GB" dirty="0"/>
              <a:t>that </a:t>
            </a:r>
            <a:r>
              <a:rPr lang="en-GB" dirty="0" smtClean="0"/>
              <a:t>this </a:t>
            </a:r>
            <a:r>
              <a:rPr lang="en-GB" dirty="0"/>
              <a:t>behaviour is not encouraged</a:t>
            </a:r>
          </a:p>
          <a:p>
            <a:pPr marL="0" indent="0">
              <a:buNone/>
            </a:pPr>
            <a:r>
              <a:rPr lang="en-GB" dirty="0"/>
              <a:t>• can have a negative influence as they may choose to show certain parts of the action or edit shows or programmes/ which can give a false impression of the actual events</a:t>
            </a:r>
          </a:p>
          <a:p>
            <a:pPr marL="0" indent="0">
              <a:buNone/>
            </a:pPr>
            <a:r>
              <a:rPr lang="en-GB" dirty="0"/>
              <a:t>• can choose to focus on poor attitudes or even poor behaviour by fans/ to sensationalise certain aspects and give a sport or an individual a bad name</a:t>
            </a:r>
          </a:p>
          <a:p>
            <a:pPr marL="0" indent="0">
              <a:buNone/>
            </a:pPr>
            <a:r>
              <a:rPr lang="en-GB" dirty="0"/>
              <a:t>• can have a positive influence by using effects such as action replays or different camera angles or microphones by the pitch or ref link/ which shows good play or decision making.</a:t>
            </a:r>
          </a:p>
          <a:p>
            <a:pPr marL="0" indent="0">
              <a:buNone/>
            </a:pPr>
            <a:r>
              <a:rPr lang="en-GB" dirty="0"/>
              <a:t>• Decides who to interview/to get further insight into the game, or event, or competition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3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817582"/>
            <a:ext cx="7560840" cy="120248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Positive Effects of Media Coverage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19257"/>
            <a:ext cx="6759853" cy="360381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Increases revenue through payments for broadcasting rights and sponsorship.</a:t>
            </a:r>
          </a:p>
          <a:p>
            <a:r>
              <a:rPr lang="en-GB" dirty="0" smtClean="0"/>
              <a:t>This can lead to multiple benefits including raising standards at elite level and increased opportunities at grass roots level.</a:t>
            </a:r>
          </a:p>
          <a:p>
            <a:r>
              <a:rPr lang="en-GB" dirty="0" smtClean="0"/>
              <a:t> Educates people about sports (rules, techniques, tactics, opportunities to take part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Increases participation by raising awareness and interest.</a:t>
            </a:r>
          </a:p>
          <a:p>
            <a:r>
              <a:rPr lang="en-GB" dirty="0" smtClean="0"/>
              <a:t>Can create positive role models (and the opposite!)</a:t>
            </a:r>
          </a:p>
          <a:p>
            <a:r>
              <a:rPr lang="en-GB" dirty="0" smtClean="0"/>
              <a:t>Aids coaching – technological advances allow for greater analysis of performance.</a:t>
            </a:r>
          </a:p>
          <a:p>
            <a:r>
              <a:rPr lang="en-GB" dirty="0"/>
              <a:t>E</a:t>
            </a:r>
            <a:r>
              <a:rPr lang="en-GB" dirty="0" smtClean="0"/>
              <a:t>ducates </a:t>
            </a:r>
            <a:r>
              <a:rPr lang="en-GB" dirty="0"/>
              <a:t>about the need for healthy lifestyle/ and shows the consequences of a sedentary lifestyle</a:t>
            </a:r>
          </a:p>
        </p:txBody>
      </p:sp>
    </p:spTree>
    <p:extLst>
      <p:ext uri="{BB962C8B-B14F-4D97-AF65-F5344CB8AC3E}">
        <p14:creationId xmlns:p14="http://schemas.microsoft.com/office/powerpoint/2010/main" val="305293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195</TotalTime>
  <Words>825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7.1 Media in sport</vt:lpstr>
      <vt:lpstr>Media in sport</vt:lpstr>
      <vt:lpstr>Internet</vt:lpstr>
      <vt:lpstr>The Press</vt:lpstr>
      <vt:lpstr>Radio</vt:lpstr>
      <vt:lpstr>TV</vt:lpstr>
      <vt:lpstr>Types of Programme</vt:lpstr>
      <vt:lpstr>   Exam Question Describe two ways in which the director of a televised sports event could influence how sport will be seen by viewers. (4 marks)</vt:lpstr>
      <vt:lpstr>Positive Effects of Media Coverage</vt:lpstr>
      <vt:lpstr>PowerPoint Presentation</vt:lpstr>
      <vt:lpstr>Negative influence of the media</vt:lpstr>
      <vt:lpstr>Negative influences of Media</vt:lpstr>
      <vt:lpstr>PowerPoint Presentation</vt:lpstr>
      <vt:lpstr>Exam Question</vt:lpstr>
    </vt:vector>
  </TitlesOfParts>
  <Company>St. John's School Marlborough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 sport</dc:title>
  <dc:creator>Sports Day</dc:creator>
  <cp:lastModifiedBy>jamie</cp:lastModifiedBy>
  <cp:revision>24</cp:revision>
  <dcterms:created xsi:type="dcterms:W3CDTF">2013-01-23T09:25:45Z</dcterms:created>
  <dcterms:modified xsi:type="dcterms:W3CDTF">2015-08-28T09:56:36Z</dcterms:modified>
</cp:coreProperties>
</file>