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5102A63-51C3-4A8E-9159-6E4EFA91013F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94F98B-7E67-4B24-9CE5-1E6320EC0A6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D3UQu16cV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youtube.com/watch?v=6yMbSRQzcr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484784"/>
            <a:ext cx="5723468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7.2 Sponsorship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2708920"/>
            <a:ext cx="5712179" cy="288032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How are sponsors involved in sport?</a:t>
            </a:r>
          </a:p>
          <a:p>
            <a:endParaRPr lang="en-GB" dirty="0"/>
          </a:p>
          <a:p>
            <a:r>
              <a:rPr lang="en-GB" dirty="0" smtClean="0"/>
              <a:t>What types of sponsorship exist?</a:t>
            </a:r>
          </a:p>
          <a:p>
            <a:endParaRPr lang="en-GB" dirty="0"/>
          </a:p>
          <a:p>
            <a:r>
              <a:rPr lang="en-GB" dirty="0" smtClean="0"/>
              <a:t>What are the advantages and disadvantages of sponsorship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>
                <a:hlinkClick r:id="rId2"/>
              </a:rPr>
              <a:t>Sponsorship in Sport Clip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3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416824" cy="1202485"/>
          </a:xfrm>
        </p:spPr>
        <p:txBody>
          <a:bodyPr>
            <a:noAutofit/>
          </a:bodyPr>
          <a:lstStyle/>
          <a:p>
            <a:r>
              <a:rPr lang="en-GB" sz="3200" dirty="0" smtClean="0"/>
              <a:t>Advantages/disadvantages of Sponsorship for the individual/team/sport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987676"/>
              </p:ext>
            </p:extLst>
          </p:nvPr>
        </p:nvGraphicFramePr>
        <p:xfrm>
          <a:off x="900113" y="2060575"/>
          <a:ext cx="734377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888"/>
                <a:gridCol w="367188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Reduces financial pressures and allows for</a:t>
                      </a:r>
                      <a:r>
                        <a:rPr lang="en-GB" baseline="0" dirty="0" smtClean="0"/>
                        <a:t> full time training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Exploitation to suit sponsors needs (e.g. must use their equipment)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Funding</a:t>
                      </a:r>
                      <a:r>
                        <a:rPr lang="en-GB" baseline="0" dirty="0" smtClean="0"/>
                        <a:t> to allow entry into competitions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Sponsor may dictate rule changes or changes</a:t>
                      </a:r>
                      <a:r>
                        <a:rPr lang="en-GB" baseline="0" dirty="0" smtClean="0"/>
                        <a:t> to timings of a sport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Provision of coaching, equipment, travel, specialist facilities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Support</a:t>
                      </a:r>
                      <a:r>
                        <a:rPr lang="en-GB" baseline="0" dirty="0" smtClean="0"/>
                        <a:t> can be withdrawn if individual is unsuccessful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Increased income and superstar</a:t>
                      </a:r>
                      <a:r>
                        <a:rPr lang="en-GB" baseline="0" dirty="0" smtClean="0"/>
                        <a:t> salary status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Some sports will lose out and therefore have</a:t>
                      </a:r>
                      <a:r>
                        <a:rPr lang="en-GB" baseline="0" dirty="0" smtClean="0"/>
                        <a:t> reduced funding (e.g. table tennis v football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Can raise the profile of a sport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Bad image presented</a:t>
                      </a:r>
                      <a:r>
                        <a:rPr lang="en-GB" baseline="0" dirty="0" smtClean="0"/>
                        <a:t> if sponsored by tobacco, alcohol etc.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85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416824" cy="1202485"/>
          </a:xfrm>
        </p:spPr>
        <p:txBody>
          <a:bodyPr>
            <a:noAutofit/>
          </a:bodyPr>
          <a:lstStyle/>
          <a:p>
            <a:r>
              <a:rPr lang="en-GB" sz="3200" dirty="0" smtClean="0"/>
              <a:t>Advantages/disadvantages of Sponsorship for the Sponsor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892612"/>
              </p:ext>
            </p:extLst>
          </p:nvPr>
        </p:nvGraphicFramePr>
        <p:xfrm>
          <a:off x="900113" y="2060575"/>
          <a:ext cx="734377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888"/>
                <a:gridCol w="367188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Success, health,</a:t>
                      </a:r>
                      <a:r>
                        <a:rPr lang="en-GB" baseline="0" dirty="0" smtClean="0"/>
                        <a:t> popularity of sports star </a:t>
                      </a:r>
                      <a:r>
                        <a:rPr lang="en-GB" baseline="0" dirty="0" err="1" smtClean="0"/>
                        <a:t>etc</a:t>
                      </a:r>
                      <a:r>
                        <a:rPr lang="en-GB" baseline="0" dirty="0" smtClean="0"/>
                        <a:t> are all associated with the sponsor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Always a risk as success in sport is never guaranteed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Media</a:t>
                      </a:r>
                      <a:r>
                        <a:rPr lang="en-GB" baseline="0" dirty="0" smtClean="0"/>
                        <a:t> coverage is a great advertising outlet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Media coverage could be reduced or stop and so few would see the advertising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Logos and brand names become well known and recognised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Wrong image may be presented with hooliganism of</a:t>
                      </a:r>
                      <a:r>
                        <a:rPr lang="en-GB" baseline="0" dirty="0" smtClean="0"/>
                        <a:t> fans at an event or poor behaviour of individuals/teams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Payments</a:t>
                      </a:r>
                      <a:r>
                        <a:rPr lang="en-GB" baseline="0" dirty="0" smtClean="0"/>
                        <a:t> made are often tax deductible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9540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416823" cy="1202485"/>
          </a:xfrm>
        </p:spPr>
        <p:txBody>
          <a:bodyPr>
            <a:noAutofit/>
          </a:bodyPr>
          <a:lstStyle/>
          <a:p>
            <a:pPr algn="l"/>
            <a:r>
              <a:rPr lang="en-GB" sz="2000" dirty="0" smtClean="0"/>
              <a:t>			Exam </a:t>
            </a:r>
            <a:r>
              <a:rPr lang="en-GB" sz="2000" dirty="0"/>
              <a:t>Question</a:t>
            </a:r>
            <a:br>
              <a:rPr lang="en-GB" sz="2000" dirty="0"/>
            </a:br>
            <a:r>
              <a:rPr lang="en-GB" sz="2000" dirty="0"/>
              <a:t>State two different types of sponsorship and explain how each could help a netball team to improve the players’ performance. (6 marks)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41764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Award one mark for each different type of sponsorship and up to two further marks for an explanation of how each could help to improve the players’ performance (2x3).</a:t>
            </a:r>
          </a:p>
          <a:p>
            <a:r>
              <a:rPr lang="en-GB" dirty="0"/>
              <a:t>Equipment </a:t>
            </a:r>
            <a:r>
              <a:rPr lang="en-GB" dirty="0" err="1"/>
              <a:t>eg</a:t>
            </a:r>
            <a:r>
              <a:rPr lang="en-GB" dirty="0"/>
              <a:t> balls/ higher quality/ enables advanced skills to be developed.</a:t>
            </a:r>
          </a:p>
          <a:p>
            <a:r>
              <a:rPr lang="en-GB" dirty="0"/>
              <a:t>Clothing </a:t>
            </a:r>
            <a:r>
              <a:rPr lang="en-GB" dirty="0" err="1"/>
              <a:t>eg</a:t>
            </a:r>
            <a:r>
              <a:rPr lang="en-GB" dirty="0"/>
              <a:t> team kit/ which boosts confidence or morale/ so that they work better as a team.</a:t>
            </a:r>
          </a:p>
          <a:p>
            <a:r>
              <a:rPr lang="en-GB" dirty="0"/>
              <a:t>Footwear/ improves grip/ to stop them from slipping.</a:t>
            </a:r>
          </a:p>
          <a:p>
            <a:r>
              <a:rPr lang="en-GB" dirty="0"/>
              <a:t>Transport and travel/ enter more competitions a greater distance away/ to play a greater variety of teams.</a:t>
            </a:r>
          </a:p>
          <a:p>
            <a:r>
              <a:rPr lang="en-GB" dirty="0"/>
              <a:t>Money/ to employ a coach/ to develop advanced skills.</a:t>
            </a:r>
          </a:p>
          <a:p>
            <a:r>
              <a:rPr lang="en-GB" dirty="0"/>
              <a:t>Facilities/ train more often/ to develop fitness.</a:t>
            </a:r>
          </a:p>
          <a:p>
            <a:r>
              <a:rPr lang="en-GB" dirty="0"/>
              <a:t>Entry fees or league fees/ enter more competitions/ play at a higher level.</a:t>
            </a:r>
          </a:p>
        </p:txBody>
      </p:sp>
    </p:spTree>
    <p:extLst>
      <p:ext uri="{BB962C8B-B14F-4D97-AF65-F5344CB8AC3E}">
        <p14:creationId xmlns:p14="http://schemas.microsoft.com/office/powerpoint/2010/main" val="415380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sponsorship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403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More than ever people are negotiating individual deals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 smtClean="0"/>
              <a:t>F1 drivers are covered in different sponsors</a:t>
            </a:r>
          </a:p>
          <a:p>
            <a:r>
              <a:rPr lang="en-GB" sz="1600" dirty="0" smtClean="0"/>
              <a:t>Tennis has strict rules on size and number of logos allowed in competition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People will be paid simply to wear/use products when competing</a:t>
            </a:r>
          </a:p>
          <a:p>
            <a:r>
              <a:rPr lang="en-GB" sz="1600" dirty="0" smtClean="0"/>
              <a:t>Obviously higher profile attract better deals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Can lead to endorsement deals and advertising campaigns</a:t>
            </a:r>
            <a:endParaRPr lang="en-GB" sz="1600" dirty="0"/>
          </a:p>
        </p:txBody>
      </p:sp>
      <p:pic>
        <p:nvPicPr>
          <p:cNvPr id="5" name="Picture 2" descr="http://www.rickliebling.com/wp-content/uploads/2010/03/Lewis-Hamilton-and-Je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25202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9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 their sponsor?</a:t>
            </a:r>
            <a:endParaRPr lang="en-GB" dirty="0"/>
          </a:p>
        </p:txBody>
      </p:sp>
      <p:pic>
        <p:nvPicPr>
          <p:cNvPr id="1026" name="Picture 2" descr="http://t3.gstatic.com/images?q=tbn:ANd9GcROQPlIkoSE6b5SzOKXY9WD9mqPOK82KdDmsIenUq6UUOAGB82D:www.topnews.in/sports/files/Michael-Owen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12108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RgI0gEL0yCoOmqOFClkHiatS6ZoNqACyDMZKSl19wcMOcO3jQ7:img.uefa.com/imgml/TP/players/3/2012/324x324/63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6509"/>
            <a:ext cx="1370483" cy="137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arlboroughnewsonline.co.uk/images/images/Sport/Hockey/HOCKEY_TEAM_27.10.12_72X800P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3" t="6727" r="53734" b="74289"/>
          <a:stretch/>
        </p:blipFill>
        <p:spPr bwMode="auto">
          <a:xfrm>
            <a:off x="6516216" y="4158376"/>
            <a:ext cx="1344662" cy="15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R51S6tNkjLbYos2OdVO6rhKMbpv5kgjSD-wgs8SYarzgxjlthrVw:img.skysports.com/12/10/218x298/Yaya-Toure-Manchester-City-Player-Profile_28378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35" y="1955205"/>
            <a:ext cx="1130125" cy="15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4347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Nike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09979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Grays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51868" y="574741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Adidas and Head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99944" y="35233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Puma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57232" y="57523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Umbro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288447" y="57572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Woodworm</a:t>
            </a:r>
            <a:endParaRPr lang="en-GB" dirty="0"/>
          </a:p>
        </p:txBody>
      </p:sp>
      <p:pic>
        <p:nvPicPr>
          <p:cNvPr id="1034" name="Picture 10" descr="http://img.skysports.com/13/01/800x600/andymurray_288198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r="32978" b="21689"/>
          <a:stretch/>
        </p:blipFill>
        <p:spPr bwMode="auto">
          <a:xfrm>
            <a:off x="1254838" y="3958981"/>
            <a:ext cx="1236053" cy="170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vs.org.uk/content/newsandevents/AshGBHockeywebsit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7" t="4357" r="44222" b="37123"/>
          <a:stretch/>
        </p:blipFill>
        <p:spPr bwMode="auto">
          <a:xfrm>
            <a:off x="3923184" y="1922843"/>
            <a:ext cx="1173789" cy="16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660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Teams and clubs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272808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Kit sponsors are a huge part of sport</a:t>
            </a:r>
          </a:p>
          <a:p>
            <a:pPr marL="0" indent="0">
              <a:buNone/>
            </a:pPr>
            <a:r>
              <a:rPr lang="en-GB" dirty="0" smtClean="0"/>
              <a:t>Even amateur club and school teams are likely to have a </a:t>
            </a:r>
            <a:r>
              <a:rPr lang="en-GB" dirty="0" smtClean="0"/>
              <a:t>sponsor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Lucrative deals exist for kit, equipment, training facilities and </a:t>
            </a:r>
            <a:r>
              <a:rPr lang="en-GB" dirty="0" smtClean="0"/>
              <a:t>stadiums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Increasingly seen in football with named stadiums…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4" y="4077072"/>
            <a:ext cx="3276381" cy="209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077071"/>
            <a:ext cx="3206047" cy="209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52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 the club?</a:t>
            </a:r>
            <a:endParaRPr lang="en-GB" dirty="0"/>
          </a:p>
        </p:txBody>
      </p:sp>
      <p:pic>
        <p:nvPicPr>
          <p:cNvPr id="2050" name="Picture 2" descr="http://assets.liverpoolfc.tv/uploads/assets/lfc_homeshirt_201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2" t="34921" r="31380" b="52025"/>
          <a:stretch/>
        </p:blipFill>
        <p:spPr bwMode="auto">
          <a:xfrm>
            <a:off x="1043608" y="1916832"/>
            <a:ext cx="1662546" cy="6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ccerbox.com/images/shop/product_images/7583/regular_2008astonvillahomeshirt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28710" r="23335" b="58351"/>
          <a:stretch/>
        </p:blipFill>
        <p:spPr bwMode="auto">
          <a:xfrm>
            <a:off x="6276358" y="1988840"/>
            <a:ext cx="1824034" cy="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ootballkitnews.com/wp-content/uploads/2012/04/CPFC-Kit-12-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3" t="30240" r="38048" b="46544"/>
          <a:stretch/>
        </p:blipFill>
        <p:spPr bwMode="auto">
          <a:xfrm>
            <a:off x="3851920" y="3068960"/>
            <a:ext cx="1296144" cy="11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ootballkitnews.com/wp-content/uploads/2012/05/New-Burnley-Kit-12-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7" t="36987" r="39664" b="48855"/>
          <a:stretch/>
        </p:blipFill>
        <p:spPr bwMode="auto">
          <a:xfrm>
            <a:off x="3851921" y="1772816"/>
            <a:ext cx="1368152" cy="94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ottenhamhotspur.com/media/images/non-decorative/the-team/non-crunch/web/2012-2013-hero/first-team/emmanuel-adebayo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64368" r="34729" b="17816"/>
          <a:stretch/>
        </p:blipFill>
        <p:spPr bwMode="auto">
          <a:xfrm>
            <a:off x="1080146" y="3140968"/>
            <a:ext cx="1634609" cy="9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trikerstackle.com/wp-content/gallery/new-football-kits-20122013/new-stoke-away-ki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1" t="41756" r="37039" b="52306"/>
          <a:stretch/>
        </p:blipFill>
        <p:spPr bwMode="auto">
          <a:xfrm>
            <a:off x="6446547" y="3398438"/>
            <a:ext cx="1553327" cy="4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6603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Liverpool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82235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Burnley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24124" y="40770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Spurs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27716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Aston Villa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1490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Palace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396441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Stoke</a:t>
            </a:r>
            <a:endParaRPr lang="en-GB" dirty="0"/>
          </a:p>
        </p:txBody>
      </p:sp>
      <p:pic>
        <p:nvPicPr>
          <p:cNvPr id="2062" name="Picture 14" descr="http://1.bp.blogspot.com/-RjpzQ4rvDLQ/TaHYAPCoLYI/AAAAAAAAB6I/mz1nQ-JtkDs/s1600/arsenal+emirates+stadium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t="15146" r="18250" b="74542"/>
          <a:stretch/>
        </p:blipFill>
        <p:spPr bwMode="auto">
          <a:xfrm>
            <a:off x="1043608" y="5084440"/>
            <a:ext cx="3328977" cy="3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5507940"/>
            <a:ext cx="170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Arsenal</a:t>
            </a:r>
            <a:endParaRPr lang="en-GB" dirty="0"/>
          </a:p>
        </p:txBody>
      </p:sp>
      <p:pic>
        <p:nvPicPr>
          <p:cNvPr id="2064" name="Picture 16" descr="http://img.skysports.com/09/12/480/DW-Stadium-Wigan-General-PA_239960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9" t="45085" r="43060" b="40170"/>
          <a:stretch/>
        </p:blipFill>
        <p:spPr bwMode="auto">
          <a:xfrm>
            <a:off x="5965981" y="4715069"/>
            <a:ext cx="1500706" cy="7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862657" y="5507940"/>
            <a:ext cx="170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Wigan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45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Sports and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52" y="1844824"/>
            <a:ext cx="5641369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Many sports have deals arranged with major sponsors to promote leagues or cup competitions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Football League cup- How many can you name???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Lesser known sports are likely to find it harder to obtain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Events are more popular than ever to have sponsors</a:t>
            </a:r>
          </a:p>
          <a:p>
            <a:r>
              <a:rPr lang="en-GB" sz="1800" dirty="0" smtClean="0"/>
              <a:t>London 2012- numerous sponsors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Certain one off event such as FLORA London marathon</a:t>
            </a:r>
            <a:endParaRPr lang="en-GB" sz="1800" dirty="0"/>
          </a:p>
        </p:txBody>
      </p:sp>
      <p:sp>
        <p:nvSpPr>
          <p:cNvPr id="5" name="Rectangle 4"/>
          <p:cNvSpPr/>
          <p:nvPr/>
        </p:nvSpPr>
        <p:spPr>
          <a:xfrm>
            <a:off x="6184640" y="1787896"/>
            <a:ext cx="216024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b="1" dirty="0" smtClean="0"/>
              <a:t>1982–1986</a:t>
            </a:r>
            <a:endParaRPr lang="en-GB" sz="1400" b="1" dirty="0"/>
          </a:p>
          <a:p>
            <a:pPr algn="ctr"/>
            <a:r>
              <a:rPr lang="en-GB" sz="1400" dirty="0" smtClean="0"/>
              <a:t>Milk Cup</a:t>
            </a:r>
            <a:endParaRPr lang="en-GB" sz="1400" dirty="0"/>
          </a:p>
          <a:p>
            <a:pPr algn="ctr"/>
            <a:endParaRPr lang="en-GB" sz="1400" dirty="0"/>
          </a:p>
          <a:p>
            <a:pPr algn="ctr"/>
            <a:r>
              <a:rPr lang="en-GB" sz="1400" b="1" dirty="0"/>
              <a:t>1986–1990</a:t>
            </a:r>
          </a:p>
          <a:p>
            <a:pPr algn="ctr"/>
            <a:r>
              <a:rPr lang="en-GB" sz="1400" dirty="0" smtClean="0"/>
              <a:t>Littlewoods </a:t>
            </a:r>
            <a:r>
              <a:rPr lang="en-GB" sz="1400" dirty="0"/>
              <a:t>Challenge Cup</a:t>
            </a:r>
          </a:p>
          <a:p>
            <a:pPr algn="ctr"/>
            <a:r>
              <a:rPr lang="en-GB" sz="1400" dirty="0"/>
              <a:t> </a:t>
            </a:r>
          </a:p>
          <a:p>
            <a:pPr algn="ctr"/>
            <a:r>
              <a:rPr lang="en-GB" sz="1400" b="1" dirty="0"/>
              <a:t>1990–1992</a:t>
            </a:r>
          </a:p>
          <a:p>
            <a:pPr algn="ctr"/>
            <a:r>
              <a:rPr lang="en-GB" sz="1400" dirty="0" err="1" smtClean="0"/>
              <a:t>Rumbelows</a:t>
            </a:r>
            <a:r>
              <a:rPr lang="en-GB" sz="1400" dirty="0" smtClean="0"/>
              <a:t> </a:t>
            </a:r>
            <a:r>
              <a:rPr lang="en-GB" sz="1400" dirty="0"/>
              <a:t>Cup</a:t>
            </a:r>
          </a:p>
          <a:p>
            <a:pPr algn="ctr"/>
            <a:r>
              <a:rPr lang="en-GB" sz="1400" dirty="0"/>
              <a:t> </a:t>
            </a:r>
          </a:p>
          <a:p>
            <a:pPr algn="ctr"/>
            <a:r>
              <a:rPr lang="en-GB" sz="1400" b="1" dirty="0"/>
              <a:t>1992–1998</a:t>
            </a:r>
          </a:p>
          <a:p>
            <a:pPr algn="ctr"/>
            <a:r>
              <a:rPr lang="en-GB" sz="1400" dirty="0"/>
              <a:t> </a:t>
            </a:r>
            <a:r>
              <a:rPr lang="en-GB" sz="1400" dirty="0" smtClean="0"/>
              <a:t>Coca-Cola </a:t>
            </a:r>
            <a:r>
              <a:rPr lang="en-GB" sz="1400" dirty="0"/>
              <a:t>Cup</a:t>
            </a:r>
          </a:p>
          <a:p>
            <a:pPr algn="ctr"/>
            <a:r>
              <a:rPr lang="en-GB" sz="1400" dirty="0"/>
              <a:t> </a:t>
            </a:r>
          </a:p>
          <a:p>
            <a:pPr algn="ctr"/>
            <a:r>
              <a:rPr lang="en-GB" sz="1400" b="1" dirty="0"/>
              <a:t>1998–2003</a:t>
            </a:r>
          </a:p>
          <a:p>
            <a:pPr algn="ctr"/>
            <a:r>
              <a:rPr lang="en-GB" sz="1400" dirty="0" smtClean="0"/>
              <a:t>Worthington </a:t>
            </a:r>
            <a:r>
              <a:rPr lang="en-GB" sz="1400" dirty="0"/>
              <a:t>Cup</a:t>
            </a:r>
          </a:p>
          <a:p>
            <a:pPr algn="ctr"/>
            <a:r>
              <a:rPr lang="en-GB" sz="1400" dirty="0"/>
              <a:t> </a:t>
            </a:r>
          </a:p>
          <a:p>
            <a:pPr algn="ctr"/>
            <a:r>
              <a:rPr lang="en-GB" sz="1400" b="1" dirty="0"/>
              <a:t>2003–2012</a:t>
            </a:r>
          </a:p>
          <a:p>
            <a:pPr algn="ctr"/>
            <a:r>
              <a:rPr lang="en-GB" sz="1400" dirty="0" smtClean="0"/>
              <a:t>Carling </a:t>
            </a:r>
            <a:r>
              <a:rPr lang="en-GB" sz="1400" dirty="0"/>
              <a:t>Cup</a:t>
            </a:r>
          </a:p>
          <a:p>
            <a:pPr algn="ctr"/>
            <a:r>
              <a:rPr lang="en-GB" sz="1400" dirty="0"/>
              <a:t> </a:t>
            </a:r>
          </a:p>
          <a:p>
            <a:pPr algn="ctr"/>
            <a:r>
              <a:rPr lang="en-GB" sz="1400" b="1" dirty="0"/>
              <a:t>2012–2016</a:t>
            </a:r>
          </a:p>
          <a:p>
            <a:pPr algn="ctr"/>
            <a:r>
              <a:rPr lang="en-GB" sz="1400" dirty="0" smtClean="0"/>
              <a:t>Capital </a:t>
            </a:r>
            <a:r>
              <a:rPr lang="en-GB" sz="1400" dirty="0"/>
              <a:t>One Cup</a:t>
            </a:r>
          </a:p>
        </p:txBody>
      </p:sp>
    </p:spTree>
    <p:extLst>
      <p:ext uri="{BB962C8B-B14F-4D97-AF65-F5344CB8AC3E}">
        <p14:creationId xmlns:p14="http://schemas.microsoft.com/office/powerpoint/2010/main" val="8943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385" y="692696"/>
            <a:ext cx="6965245" cy="6796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Types of Sponsorship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343698"/>
            <a:ext cx="7704856" cy="4323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 smtClean="0"/>
              <a:t>Vary greatly to individuals, teams or </a:t>
            </a:r>
            <a:r>
              <a:rPr lang="en-GB" sz="1800" dirty="0" smtClean="0"/>
              <a:t>sports</a:t>
            </a: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Equipment</a:t>
            </a:r>
            <a:r>
              <a:rPr lang="en-GB" sz="1800" dirty="0"/>
              <a:t> </a:t>
            </a:r>
            <a:r>
              <a:rPr lang="en-GB" sz="1800" dirty="0" smtClean="0"/>
              <a:t>- </a:t>
            </a:r>
            <a:r>
              <a:rPr lang="en-GB" sz="1800" dirty="0" err="1" smtClean="0"/>
              <a:t>eg</a:t>
            </a:r>
            <a:r>
              <a:rPr lang="en-GB" sz="1800" dirty="0" smtClean="0"/>
              <a:t> </a:t>
            </a:r>
            <a:r>
              <a:rPr lang="en-GB" sz="1800" dirty="0"/>
              <a:t>balls/ higher quality/ enables advanced skills to be developed.</a:t>
            </a:r>
          </a:p>
          <a:p>
            <a:pPr marL="0" indent="0">
              <a:buNone/>
            </a:pPr>
            <a:r>
              <a:rPr lang="en-GB" sz="1800" b="1" dirty="0"/>
              <a:t>Clothing</a:t>
            </a:r>
            <a:r>
              <a:rPr lang="en-GB" sz="1800" dirty="0"/>
              <a:t> </a:t>
            </a:r>
            <a:r>
              <a:rPr lang="en-GB" sz="1800" dirty="0" smtClean="0"/>
              <a:t> - </a:t>
            </a:r>
            <a:r>
              <a:rPr lang="en-GB" sz="1800" dirty="0" err="1" smtClean="0"/>
              <a:t>eg</a:t>
            </a:r>
            <a:r>
              <a:rPr lang="en-GB" sz="1800" dirty="0" smtClean="0"/>
              <a:t> </a:t>
            </a:r>
            <a:r>
              <a:rPr lang="en-GB" sz="1800" dirty="0"/>
              <a:t>team kit/ which boosts confidence or morale/ so that they work better as a team.</a:t>
            </a:r>
          </a:p>
          <a:p>
            <a:pPr marL="0" indent="0">
              <a:buNone/>
            </a:pPr>
            <a:r>
              <a:rPr lang="en-GB" sz="1800" b="1" dirty="0" smtClean="0"/>
              <a:t>Footwear</a:t>
            </a:r>
            <a:r>
              <a:rPr lang="en-GB" sz="1800" dirty="0" smtClean="0"/>
              <a:t> - </a:t>
            </a:r>
            <a:r>
              <a:rPr lang="en-GB" sz="1800" dirty="0"/>
              <a:t>improves grip/ to stop them from slipping.</a:t>
            </a:r>
          </a:p>
          <a:p>
            <a:pPr marL="0" indent="0">
              <a:buNone/>
            </a:pPr>
            <a:r>
              <a:rPr lang="en-GB" sz="1800" b="1" dirty="0"/>
              <a:t>Transport</a:t>
            </a:r>
            <a:r>
              <a:rPr lang="en-GB" sz="1800" dirty="0"/>
              <a:t> </a:t>
            </a:r>
            <a:r>
              <a:rPr lang="en-GB" sz="1800" b="1" dirty="0"/>
              <a:t>and </a:t>
            </a:r>
            <a:r>
              <a:rPr lang="en-GB" sz="1800" b="1" dirty="0" smtClean="0"/>
              <a:t>travel</a:t>
            </a:r>
            <a:r>
              <a:rPr lang="en-GB" sz="1800" dirty="0" smtClean="0"/>
              <a:t> - </a:t>
            </a:r>
            <a:r>
              <a:rPr lang="en-GB" sz="1800" dirty="0"/>
              <a:t>enter more competitions a greater distance away/ to play a greater variety of teams.</a:t>
            </a:r>
          </a:p>
          <a:p>
            <a:pPr marL="0" indent="0">
              <a:buNone/>
            </a:pPr>
            <a:r>
              <a:rPr lang="en-GB" sz="1800" b="1" dirty="0" smtClean="0"/>
              <a:t>Money</a:t>
            </a:r>
            <a:r>
              <a:rPr lang="en-GB" sz="1800" dirty="0" smtClean="0"/>
              <a:t> - </a:t>
            </a:r>
            <a:r>
              <a:rPr lang="en-GB" sz="1800" dirty="0"/>
              <a:t>to employ a coach/ to develop advanced skills.</a:t>
            </a:r>
          </a:p>
          <a:p>
            <a:pPr marL="0" indent="0">
              <a:buNone/>
            </a:pPr>
            <a:r>
              <a:rPr lang="en-GB" sz="1800" b="1" dirty="0" smtClean="0"/>
              <a:t>Facilities</a:t>
            </a:r>
            <a:r>
              <a:rPr lang="en-GB" sz="1800" dirty="0" smtClean="0"/>
              <a:t> - </a:t>
            </a:r>
            <a:r>
              <a:rPr lang="en-GB" sz="1800" dirty="0"/>
              <a:t>train more often/ to develop fitness.</a:t>
            </a:r>
          </a:p>
          <a:p>
            <a:pPr marL="0" indent="0">
              <a:buNone/>
            </a:pPr>
            <a:r>
              <a:rPr lang="en-GB" sz="1800" b="1" dirty="0"/>
              <a:t>Entry fees or league </a:t>
            </a:r>
            <a:r>
              <a:rPr lang="en-GB" sz="1800" b="1" dirty="0" smtClean="0"/>
              <a:t>fees</a:t>
            </a:r>
            <a:r>
              <a:rPr lang="en-GB" sz="1800" dirty="0" smtClean="0"/>
              <a:t> - </a:t>
            </a:r>
            <a:r>
              <a:rPr lang="en-GB" sz="1800" dirty="0"/>
              <a:t>enter more competitions/ play at a higher level.</a:t>
            </a:r>
          </a:p>
          <a:p>
            <a:endParaRPr lang="en-GB" sz="1800" dirty="0"/>
          </a:p>
        </p:txBody>
      </p:sp>
      <p:pic>
        <p:nvPicPr>
          <p:cNvPr id="4098" name="Picture 2" descr="http://im.rediff.com/sports/2007/feb/06gill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01" y="4653136"/>
            <a:ext cx="242918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2.gstatic.com/images?q=tbn:ANd9GcRPNIWr983IB7BLcwGJPgjSfcDx4maG7XQkt7L304FukB8UcUVl:hamishbrown.com/wp-content/uploads/2012/04/Mark-Cavendish-Cyclist-Saatchi-Hamish-Brown-4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t="13764" r="50000" b="22024"/>
          <a:stretch/>
        </p:blipFill>
        <p:spPr bwMode="auto">
          <a:xfrm>
            <a:off x="6878355" y="4911505"/>
            <a:ext cx="720080" cy="9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2.gstatic.com/images?q=tbn:ANd9GcSpp43AR62IE2wrWlR7zMGmFSePu2eneLTldHgo8Hxlu6LUOjAu:https://twimg0-a.akamaihd.net/profile_images/2964996166/18c7552f572d7da91ff26faebd20365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4209" r="33513" b="47895"/>
          <a:stretch/>
        </p:blipFill>
        <p:spPr bwMode="auto">
          <a:xfrm>
            <a:off x="1374473" y="4911506"/>
            <a:ext cx="690906" cy="9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Unacceptable sponsorship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4046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Associated with products which are deemed inappropriate</a:t>
            </a:r>
          </a:p>
          <a:p>
            <a:r>
              <a:rPr lang="en-GB" sz="1600" dirty="0" smtClean="0"/>
              <a:t>Where there is a lack of a healthy link</a:t>
            </a:r>
          </a:p>
          <a:p>
            <a:r>
              <a:rPr lang="en-GB" sz="1600" dirty="0" smtClean="0"/>
              <a:t>Encouraging something life threatening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Tobacco has been banned from sponsoring sporting events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Alcohol is still seen but particularly activities where young people are associated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5122" name="Picture 2" descr="http://t2.gstatic.com/images?q=tbn:ANd9GcSG0xrlhw5huM8ty82FJ_p25vu2rXwOrSSqqVSVEI-zEWaJ6dQ_:nation.towergaming.com/wp-content/uploads/2010/05/carpitcrew-marlbo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62" y="4509120"/>
            <a:ext cx="190976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.gstatic.com/images?q=tbn:ANd9GcRHEQ5U-ViItEuF5Nv-sMTpNORUwCqhZaKgfaicngnpo5k8XWec:www.sportbusiness.com/files/804253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3"/>
          <a:stretch/>
        </p:blipFill>
        <p:spPr bwMode="auto">
          <a:xfrm>
            <a:off x="3489311" y="4275915"/>
            <a:ext cx="2018793" cy="18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3703" y="2551837"/>
            <a:ext cx="264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hlinkClick r:id="rId4"/>
              </a:rPr>
              <a:t>Alcohol sponsorship</a:t>
            </a:r>
            <a:endParaRPr lang="en-GB" dirty="0"/>
          </a:p>
        </p:txBody>
      </p:sp>
      <p:pic>
        <p:nvPicPr>
          <p:cNvPr id="1026" name="Picture 2" descr="http://t1.gstatic.com/images?q=tbn:ANd9GcTl1HPtVlqY1umF4oC3bTB_We7MJa1RhXgsgMASk69wX1fLQ9UPHNCcXKsI:blog.millnet.co.uk/wp-content/uploads/2011/01/canadian-embass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31" y="4335878"/>
            <a:ext cx="1995737" cy="18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0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200800" cy="46805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Discuss with a partner the advantages and disadvantages of sponsorship for:</a:t>
            </a:r>
          </a:p>
          <a:p>
            <a:pPr marL="0" indent="0">
              <a:buNone/>
            </a:pPr>
            <a:r>
              <a:rPr lang="en-GB" b="1" dirty="0" smtClean="0"/>
              <a:t>A- the individual / team / sport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and….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B- the sponsor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you identify at least 2 advantages and disadvantages for each?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1730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163</TotalTime>
  <Words>762</Words>
  <Application>Microsoft Office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7.2 Sponsorship</vt:lpstr>
      <vt:lpstr>Individual sponsorship</vt:lpstr>
      <vt:lpstr>Name their sponsor?</vt:lpstr>
      <vt:lpstr>Teams and clubs</vt:lpstr>
      <vt:lpstr>Name the club?</vt:lpstr>
      <vt:lpstr>Sports and Events</vt:lpstr>
      <vt:lpstr>Types of Sponsorship</vt:lpstr>
      <vt:lpstr>Unacceptable sponsorship</vt:lpstr>
      <vt:lpstr>PowerPoint Presentation</vt:lpstr>
      <vt:lpstr>Advantages/disadvantages of Sponsorship for the individual/team/sport</vt:lpstr>
      <vt:lpstr>Advantages/disadvantages of Sponsorship for the Sponsor</vt:lpstr>
      <vt:lpstr>   Exam Question State two different types of sponsorship and explain how each could help a netball team to improve the players’ performance. (6 marks)</vt:lpstr>
    </vt:vector>
  </TitlesOfParts>
  <Company>St. John's School Marlborough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7.2 Sponsorship</dc:title>
  <dc:creator>Sports Day</dc:creator>
  <cp:lastModifiedBy>jamie</cp:lastModifiedBy>
  <cp:revision>67</cp:revision>
  <dcterms:created xsi:type="dcterms:W3CDTF">2013-01-23T09:55:31Z</dcterms:created>
  <dcterms:modified xsi:type="dcterms:W3CDTF">2015-08-27T16:33:15Z</dcterms:modified>
</cp:coreProperties>
</file>