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5102A63-51C3-4A8E-9159-6E4EFA91013F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94F98B-7E67-4B24-9CE5-1E6320EC0A6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OXwCZG-eqA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youtube.com/watch?v=-bDKq4O8bh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www.youtube.com/watch?v=UlJVm-kEV5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484784"/>
            <a:ext cx="5723468" cy="1828090"/>
          </a:xfrm>
        </p:spPr>
        <p:txBody>
          <a:bodyPr/>
          <a:lstStyle/>
          <a:p>
            <a:r>
              <a:rPr lang="en-GB" dirty="0" smtClean="0"/>
              <a:t>7.3 Role Models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426471"/>
            <a:ext cx="5712179" cy="15240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What characteristics might a role model have?</a:t>
            </a:r>
          </a:p>
          <a:p>
            <a:endParaRPr lang="en-GB" sz="2000" dirty="0"/>
          </a:p>
          <a:p>
            <a:r>
              <a:rPr lang="en-GB" sz="2000" dirty="0" smtClean="0"/>
              <a:t>What significance do role models have on sport?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733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Sporting role-models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416824" cy="4032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Sport creates role models who can be extremely influential, especially on young people.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1331640" y="5219908"/>
            <a:ext cx="1565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Michael Jordan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824389" y="5219908"/>
            <a:ext cx="1637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3"/>
              </a:rPr>
              <a:t>Shane Williams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300192" y="5219908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4"/>
              </a:rPr>
              <a:t>David Beckham</a:t>
            </a:r>
            <a:endParaRPr lang="en-GB" dirty="0"/>
          </a:p>
        </p:txBody>
      </p:sp>
      <p:pic>
        <p:nvPicPr>
          <p:cNvPr id="1026" name="Picture 2" descr="http://t0.gstatic.com/images?q=tbn:ANd9GcRpJjN_UTeOmLIN3Ax2bvnimcgSa7KAGircR1cnrD0DkKd9jKwmZQ:upload.wikimedia.org/wikipedia/commons/b/b3/Jordan_Lipofsk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366" y="3140968"/>
            <a:ext cx="16954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S_2mr9fSSUWUXS29T37botSkLjFPF7mSfJ-TG4PvBBZnH5J17V:i.telegraph.co.uk/multimedia/archive/01117/shane-williams_1117405c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9" r="32150"/>
          <a:stretch/>
        </p:blipFill>
        <p:spPr bwMode="auto">
          <a:xfrm>
            <a:off x="3722252" y="3142819"/>
            <a:ext cx="1674956" cy="192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TgUryQtRCH7_YiK84aeg8kANAvyaKGF0G8t_9UI75p6vb_r0qXqQ:images.starpulse.com/pictures/2012/10/08/previews/David%2520Beckham-20121008-3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53" y="3142819"/>
            <a:ext cx="1318899" cy="192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19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817582"/>
            <a:ext cx="7488831" cy="1202485"/>
          </a:xfrm>
        </p:spPr>
        <p:txBody>
          <a:bodyPr>
            <a:noAutofit/>
          </a:bodyPr>
          <a:lstStyle/>
          <a:p>
            <a:r>
              <a:rPr lang="en-GB" sz="3200" dirty="0"/>
              <a:t>Exam Question</a:t>
            </a:r>
            <a:br>
              <a:rPr lang="en-GB" sz="3200" dirty="0"/>
            </a:br>
            <a:r>
              <a:rPr lang="en-GB" sz="3200" dirty="0"/>
              <a:t>What is meant by a ‘role model’? (2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492896"/>
            <a:ext cx="6255797" cy="3384375"/>
          </a:xfrm>
        </p:spPr>
        <p:txBody>
          <a:bodyPr/>
          <a:lstStyle/>
          <a:p>
            <a:r>
              <a:rPr lang="en-GB" sz="3200" dirty="0"/>
              <a:t>A role model is somebody who other people </a:t>
            </a:r>
            <a:r>
              <a:rPr lang="en-GB" sz="3200" dirty="0" smtClean="0"/>
              <a:t>aspire </a:t>
            </a:r>
            <a:r>
              <a:rPr lang="en-GB" sz="3200" dirty="0"/>
              <a:t>to be </a:t>
            </a:r>
            <a:r>
              <a:rPr lang="en-GB" sz="3200" dirty="0" smtClean="0"/>
              <a:t>like</a:t>
            </a:r>
          </a:p>
          <a:p>
            <a:r>
              <a:rPr lang="en-GB" sz="3200" dirty="0" smtClean="0"/>
              <a:t>Who </a:t>
            </a:r>
            <a:r>
              <a:rPr lang="en-GB" sz="3200" dirty="0"/>
              <a:t>they look up to or </a:t>
            </a:r>
            <a:r>
              <a:rPr lang="en-GB" sz="3200" dirty="0" smtClean="0"/>
              <a:t>idolise</a:t>
            </a:r>
          </a:p>
          <a:p>
            <a:r>
              <a:rPr lang="en-GB" sz="3200" dirty="0" smtClean="0"/>
              <a:t>Who </a:t>
            </a:r>
            <a:r>
              <a:rPr lang="en-GB" sz="3200" dirty="0"/>
              <a:t>set an example for others to follow.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498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19256"/>
            <a:ext cx="7344816" cy="4046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Since they are looked up to by young people they will be expected to show certain characteristics…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Competing or playing by the rules</a:t>
            </a:r>
          </a:p>
          <a:p>
            <a:r>
              <a:rPr lang="en-GB" sz="1800" dirty="0" smtClean="0"/>
              <a:t>Being Inspirational</a:t>
            </a:r>
          </a:p>
          <a:p>
            <a:r>
              <a:rPr lang="en-GB" sz="1800" dirty="0" smtClean="0"/>
              <a:t>Being a high profile performer (Elite level?)</a:t>
            </a:r>
          </a:p>
          <a:p>
            <a:r>
              <a:rPr lang="en-GB" sz="1800" dirty="0" smtClean="0"/>
              <a:t>Setting trends for others to follow</a:t>
            </a:r>
          </a:p>
          <a:p>
            <a:r>
              <a:rPr lang="en-GB" sz="1800" dirty="0" smtClean="0"/>
              <a:t>Conducting themselves well in their private life as well as sporting life</a:t>
            </a:r>
          </a:p>
          <a:p>
            <a:r>
              <a:rPr lang="en-GB" sz="1800" dirty="0" smtClean="0"/>
              <a:t>Being accessible- Media coverage or someone closer to home (Coach?)</a:t>
            </a:r>
          </a:p>
          <a:p>
            <a:r>
              <a:rPr lang="en-GB" sz="1800" dirty="0" smtClean="0"/>
              <a:t>Taking part in a popular activity</a:t>
            </a:r>
          </a:p>
          <a:p>
            <a:r>
              <a:rPr lang="en-GB" sz="1800" dirty="0" smtClean="0"/>
              <a:t>Representing a particular group</a:t>
            </a:r>
            <a:endParaRPr lang="en-GB" sz="1800" dirty="0"/>
          </a:p>
        </p:txBody>
      </p:sp>
      <p:pic>
        <p:nvPicPr>
          <p:cNvPr id="2050" name="Picture 2" descr="http://t1.gstatic.com/images?q=tbn:ANd9GcSscOlsM4IjfBCQe1r1BEv9iZjrGkY30dU-CjHav1IPpxMEARXG4w:e0.365dm.com/12/08/660x350/Ashley-Jackson-GB-v-Spain-hockey-London-2012-_2808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229200"/>
            <a:ext cx="163277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RJBOkJcLsEhedXTLX1VkwZRunxWuP7dxn59Bj14SVwx0xIYIq9eg:static.guim.co.uk/sys-images/Football/Pix/pictures/2009/2/27/1235771746218/Park-Ji-sung-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23" y="5229200"/>
            <a:ext cx="1512168" cy="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2.gstatic.com/images?q=tbn:ANd9GcSj405kMkKT-YplebPCBPowpxzF9LAeuqpxJIBHSCRXNaOflwvn:johnevely21.files.wordpress.com/2010/12/jonnywilkinsonenglandpa1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08920"/>
            <a:ext cx="216417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659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Pressure on Role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19256"/>
            <a:ext cx="7344816" cy="4046047"/>
          </a:xfrm>
        </p:spPr>
        <p:txBody>
          <a:bodyPr>
            <a:normAutofit/>
          </a:bodyPr>
          <a:lstStyle/>
          <a:p>
            <a:r>
              <a:rPr lang="en-GB" sz="1800" dirty="0" smtClean="0"/>
              <a:t>Media pressure and lack of privacy.</a:t>
            </a:r>
          </a:p>
          <a:p>
            <a:endParaRPr lang="en-GB" sz="1800" dirty="0" smtClean="0"/>
          </a:p>
          <a:p>
            <a:r>
              <a:rPr lang="en-GB" sz="1800" dirty="0" smtClean="0"/>
              <a:t>Possible targeting by other performers to damage their image.</a:t>
            </a:r>
          </a:p>
          <a:p>
            <a:endParaRPr lang="en-GB" sz="1800" dirty="0" smtClean="0"/>
          </a:p>
          <a:p>
            <a:r>
              <a:rPr lang="en-GB" sz="1800" dirty="0" smtClean="0"/>
              <a:t>Being sought after and then dropped by companies.</a:t>
            </a:r>
          </a:p>
          <a:p>
            <a:endParaRPr lang="en-GB" sz="1800" dirty="0" smtClean="0"/>
          </a:p>
          <a:p>
            <a:r>
              <a:rPr lang="en-GB" sz="1800" dirty="0" smtClean="0"/>
              <a:t>Being expected to be available to promote and increase participation.</a:t>
            </a:r>
          </a:p>
          <a:p>
            <a:endParaRPr lang="en-GB" sz="1800" dirty="0" smtClean="0"/>
          </a:p>
          <a:p>
            <a:r>
              <a:rPr lang="en-GB" sz="1800" dirty="0" smtClean="0"/>
              <a:t>Pressure of their status affecting their performance.</a:t>
            </a:r>
          </a:p>
          <a:p>
            <a:endParaRPr lang="en-GB" sz="1800" dirty="0" smtClean="0"/>
          </a:p>
          <a:p>
            <a:r>
              <a:rPr lang="en-GB" sz="1800" dirty="0" smtClean="0"/>
              <a:t>Difficulty of coping with unexpected fame and coping with it.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9176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they a role model?</a:t>
            </a:r>
            <a:endParaRPr lang="en-GB" dirty="0"/>
          </a:p>
        </p:txBody>
      </p:sp>
      <p:pic>
        <p:nvPicPr>
          <p:cNvPr id="3074" name="Picture 2" descr="http://t1.gstatic.com/images?q=tbn:ANd9GcR061FRYZhPn_Qor7f3PtR43khML72xPvqhWmgHvcVkiySZbaE-gA:images.football365.com/13/01/800x600/Mario-Balotelli_2882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83933"/>
            <a:ext cx="2180269" cy="163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2.gstatic.com/images?q=tbn:ANd9GcSLFCPQEX2_oI49WoX_wqOejQzEKNw56j0LVt-BawACy5DtZup4OA:static.guim.co.uk/sys-images/Football/Pix/pictures/2013/1/18/1358541069455/Wayne-Rooney-00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5" r="16099"/>
          <a:stretch/>
        </p:blipFill>
        <p:spPr bwMode="auto">
          <a:xfrm>
            <a:off x="866934" y="4094651"/>
            <a:ext cx="214091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1.gstatic.com/images?q=tbn:ANd9GcRnrIuBt8a2oiacnH-TodOzjh1KFhhAF2akiLz-nIsK9F2KAzk:www.standard.co.uk/sport/rugby/article6453247.ece/ALTERNATES/w620/Manu%2BTuilag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161" y="2024830"/>
            <a:ext cx="2466975" cy="174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0.gstatic.com/images?q=tbn:ANd9GcQK5A5wd_y4TNKXFI5TO-QDvlKM1qdU-r7vgc5mVuabCG9N40smsQ:news.bbcimg.co.uk/media/images/62033000/jpg/_62033224_pistorius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2"/>
          <a:stretch/>
        </p:blipFill>
        <p:spPr bwMode="auto">
          <a:xfrm>
            <a:off x="6037213" y="4184654"/>
            <a:ext cx="2212668" cy="162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t3.gstatic.com/images?q=tbn:ANd9GcT_6e8czv8N_ijM23W17M9bP6Nd_z7JmKPGPWIuV534CLHcZdy9tA:upload.wikimedia.org/wikipedia/commons/thumb/0/0b/TigerWoodsOct2011.jpg/300px-TigerWoodsOct201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173" y="1944559"/>
            <a:ext cx="1998748" cy="191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t1.gstatic.com/images?q=tbn:ANd9GcQ0m-TfI3TUw2uIo4_2sstMXHB_4hHmFnKRUL3RtzGswe0g9FH2aQ:entmoney.com/wp-content/uploads/2013/01/lancearmstron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161" y="4042199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757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6984776" cy="3960439"/>
          </a:xfrm>
        </p:spPr>
        <p:txBody>
          <a:bodyPr/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Who is your role model?</a:t>
            </a:r>
            <a:r>
              <a:rPr lang="en-GB" sz="1800" dirty="0"/>
              <a:t> </a:t>
            </a:r>
            <a:r>
              <a:rPr lang="en-GB" sz="1800" dirty="0" smtClean="0"/>
              <a:t>(It </a:t>
            </a:r>
            <a:r>
              <a:rPr lang="en-GB" sz="1800" dirty="0"/>
              <a:t>doesn’t have to be an elite </a:t>
            </a:r>
            <a:r>
              <a:rPr lang="en-GB" sz="1800" dirty="0" smtClean="0"/>
              <a:t>performer)</a:t>
            </a: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Why do they inspire you?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What is it about them that you relate to?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46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400" dirty="0" smtClean="0"/>
              <a:t>			Exam </a:t>
            </a:r>
            <a:r>
              <a:rPr lang="en-GB" sz="2400" dirty="0"/>
              <a:t>Question</a:t>
            </a:r>
            <a:br>
              <a:rPr lang="en-GB" sz="2400" dirty="0"/>
            </a:br>
            <a:r>
              <a:rPr lang="en-GB" sz="2400" dirty="0"/>
              <a:t>Explain how an elite gymnast could have had an effect on a 16 </a:t>
            </a:r>
            <a:r>
              <a:rPr lang="en-GB" sz="2400" dirty="0" err="1"/>
              <a:t>yr</a:t>
            </a:r>
            <a:r>
              <a:rPr lang="en-GB" sz="2400" dirty="0"/>
              <a:t>-old amateurs’ level of participation or performance in gymnastics. (4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20888"/>
            <a:ext cx="7344816" cy="374441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Participation</a:t>
            </a:r>
          </a:p>
          <a:p>
            <a:pPr marL="0" indent="0">
              <a:buNone/>
            </a:pPr>
            <a:r>
              <a:rPr lang="en-GB" dirty="0"/>
              <a:t>• By watching elite gymnast perform/ amateur is more motivated or inspired/ to train more / or compete in more competitions</a:t>
            </a:r>
          </a:p>
          <a:p>
            <a:pPr marL="0" indent="0">
              <a:buNone/>
            </a:pPr>
            <a:r>
              <a:rPr lang="en-GB" dirty="0"/>
              <a:t>Performance</a:t>
            </a:r>
          </a:p>
          <a:p>
            <a:pPr marL="0" indent="0">
              <a:buNone/>
            </a:pPr>
            <a:r>
              <a:rPr lang="en-GB" dirty="0"/>
              <a:t>• Elite performers success/ may have encouraged amateur to train harder/ to achieve a similar standard/ because he enjoyed watching his performance/ amateur may have copied his technique.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129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173</TotalTime>
  <Words>309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7.3 Role Models</vt:lpstr>
      <vt:lpstr>Sporting role-models</vt:lpstr>
      <vt:lpstr>Exam Question What is meant by a ‘role model’? (2 marks)</vt:lpstr>
      <vt:lpstr>Common characteristics</vt:lpstr>
      <vt:lpstr>Pressure on Role models</vt:lpstr>
      <vt:lpstr>Are they a role model?</vt:lpstr>
      <vt:lpstr>Your task…</vt:lpstr>
      <vt:lpstr>   Exam Question Explain how an elite gymnast could have had an effect on a 16 yr-old amateurs’ level of participation or performance in gymnastics. (4 marks)</vt:lpstr>
    </vt:vector>
  </TitlesOfParts>
  <Company>St. John's School Marlborough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 Sponsorship</dc:title>
  <dc:creator>Sports Day</dc:creator>
  <cp:lastModifiedBy>jamie</cp:lastModifiedBy>
  <cp:revision>69</cp:revision>
  <dcterms:created xsi:type="dcterms:W3CDTF">2013-01-23T09:55:31Z</dcterms:created>
  <dcterms:modified xsi:type="dcterms:W3CDTF">2015-08-28T09:20:09Z</dcterms:modified>
</cp:coreProperties>
</file>