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3" r:id="rId5"/>
    <p:sldId id="258" r:id="rId6"/>
    <p:sldId id="259" r:id="rId7"/>
    <p:sldId id="266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05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60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81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0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6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1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694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70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20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67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85102A63-51C3-4A8E-9159-6E4EFA91013F}" type="datetimeFigureOut">
              <a:rPr lang="en-GB" smtClean="0">
                <a:solidFill>
                  <a:srgbClr val="3E3D2D"/>
                </a:solidFill>
              </a:rPr>
              <a:pPr/>
              <a:t>28/08/2015</a:t>
            </a:fld>
            <a:endParaRPr lang="en-GB">
              <a:solidFill>
                <a:srgbClr val="3E3D2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GB">
              <a:solidFill>
                <a:srgbClr val="3E3D2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394F98B-7E67-4B24-9CE5-1E6320EC0A6D}" type="slidenum">
              <a:rPr lang="en-GB" smtClean="0">
                <a:solidFill>
                  <a:srgbClr val="3E3D2D"/>
                </a:solidFill>
              </a:rPr>
              <a:pPr/>
              <a:t>‹#›</a:t>
            </a:fld>
            <a:endParaRPr lang="en-GB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5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hyperlink" Target="https://www.youtube.com/watch?v=H-h1-hcuBqw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VPEleXQnMwc" TargetMode="Externa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484784"/>
            <a:ext cx="5723468" cy="1828090"/>
          </a:xfrm>
        </p:spPr>
        <p:txBody>
          <a:bodyPr/>
          <a:lstStyle/>
          <a:p>
            <a:r>
              <a:rPr lang="en-GB" dirty="0" smtClean="0"/>
              <a:t>7.4 Science and ICT in sport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426470"/>
            <a:ext cx="5712179" cy="1946745"/>
          </a:xfrm>
        </p:spPr>
        <p:txBody>
          <a:bodyPr>
            <a:normAutofit/>
          </a:bodyPr>
          <a:lstStyle/>
          <a:p>
            <a:r>
              <a:rPr lang="en-GB" sz="2000" dirty="0" smtClean="0"/>
              <a:t>How have technological advances improved sport?</a:t>
            </a:r>
          </a:p>
          <a:p>
            <a:endParaRPr lang="en-GB" sz="2000" dirty="0" smtClean="0"/>
          </a:p>
          <a:p>
            <a:r>
              <a:rPr lang="en-GB" sz="2000" dirty="0" smtClean="0"/>
              <a:t>How is ICT used in sport?</a:t>
            </a:r>
          </a:p>
          <a:p>
            <a:endParaRPr lang="en-GB" sz="2000" dirty="0"/>
          </a:p>
          <a:p>
            <a:r>
              <a:rPr lang="en-GB" sz="2000" dirty="0" smtClean="0"/>
              <a:t>What impact does ICT have upon sport?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110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45117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Answer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632848" cy="518457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2900" b="1" dirty="0"/>
              <a:t>Facilities</a:t>
            </a:r>
          </a:p>
          <a:p>
            <a:pPr marL="0" indent="0">
              <a:buNone/>
            </a:pPr>
            <a:r>
              <a:rPr lang="en-GB" sz="2900" dirty="0"/>
              <a:t>• Sprung floors allow Ben’s routines to become more difficult due to the extra height that can be gained.</a:t>
            </a:r>
          </a:p>
          <a:p>
            <a:pPr marL="0" indent="0">
              <a:buNone/>
            </a:pPr>
            <a:r>
              <a:rPr lang="en-GB" sz="2900" dirty="0"/>
              <a:t>• Facilities for training have developed to include improved foam landing areas enabling Ben to practise more difficult moves</a:t>
            </a:r>
            <a:r>
              <a:rPr lang="en-GB" sz="2900" dirty="0" smtClean="0"/>
              <a:t>.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b="1" dirty="0"/>
              <a:t>Equipment</a:t>
            </a:r>
          </a:p>
          <a:p>
            <a:pPr marL="0" indent="0">
              <a:buNone/>
            </a:pPr>
            <a:r>
              <a:rPr lang="en-GB" sz="2900" dirty="0"/>
              <a:t>• Improved quality of equipment (</a:t>
            </a:r>
            <a:r>
              <a:rPr lang="en-GB" sz="2900" dirty="0" err="1"/>
              <a:t>eg</a:t>
            </a:r>
            <a:r>
              <a:rPr lang="en-GB" sz="2900" dirty="0"/>
              <a:t> springboards) allows Ben’s performance to increase due to more difficult moves to be performed.</a:t>
            </a:r>
          </a:p>
          <a:p>
            <a:pPr marL="0" indent="0">
              <a:buNone/>
            </a:pPr>
            <a:r>
              <a:rPr lang="en-GB" sz="2900" dirty="0"/>
              <a:t>• Development of a vaulting platform with a greater surface area allows more complex moves to be performed</a:t>
            </a:r>
            <a:r>
              <a:rPr lang="en-GB" sz="2900" dirty="0" smtClean="0"/>
              <a:t>.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b="1" dirty="0"/>
              <a:t>ICT/Video Analysis</a:t>
            </a:r>
          </a:p>
          <a:p>
            <a:pPr marL="0" indent="0">
              <a:buNone/>
            </a:pPr>
            <a:r>
              <a:rPr lang="en-GB" sz="2900" dirty="0"/>
              <a:t>• Digital cameras and videos to obtain feedback from a performance so this can be monitored and reviewed so performance can be modified.</a:t>
            </a:r>
          </a:p>
          <a:p>
            <a:pPr marL="0" indent="0">
              <a:buNone/>
            </a:pPr>
            <a:r>
              <a:rPr lang="en-GB" sz="2900" dirty="0"/>
              <a:t>• By cataloguing performance overtime on a computer Ben can be shown how his performances have improved.</a:t>
            </a:r>
          </a:p>
          <a:p>
            <a:pPr marL="0" indent="0">
              <a:buNone/>
            </a:pPr>
            <a:r>
              <a:rPr lang="en-GB" sz="2900" dirty="0"/>
              <a:t>• By videoing performance this can be sent to Ben so he can visualise and mentally rehearse routines to facilitate performance.</a:t>
            </a:r>
          </a:p>
          <a:p>
            <a:pPr marL="0" indent="0">
              <a:buNone/>
            </a:pPr>
            <a:r>
              <a:rPr lang="en-GB" sz="2900" dirty="0"/>
              <a:t>• Computer software (</a:t>
            </a:r>
            <a:r>
              <a:rPr lang="en-GB" sz="2900" dirty="0" err="1"/>
              <a:t>Dartfish</a:t>
            </a:r>
            <a:r>
              <a:rPr lang="en-GB" sz="2900" dirty="0"/>
              <a:t> or Kandle) that can be used to analyse Ben’s performance to identify weaknesses that can then be worked on.</a:t>
            </a:r>
          </a:p>
          <a:p>
            <a:pPr marL="0" indent="0">
              <a:buNone/>
            </a:pPr>
            <a:r>
              <a:rPr lang="en-GB" sz="2900" dirty="0"/>
              <a:t>• Sound recording played to simulate crowd when Ben is training, to replicate atmosphere or add to stress levels.</a:t>
            </a:r>
          </a:p>
          <a:p>
            <a:pPr marL="0" indent="0">
              <a:buNone/>
            </a:pPr>
            <a:r>
              <a:rPr lang="en-GB" sz="2900" dirty="0"/>
              <a:t>• Fitness monitoring equipment can monitor Ben’s pulse rates, energy expenditure resulting in improved performance through detailed monitoring of training and competition.</a:t>
            </a:r>
          </a:p>
          <a:p>
            <a:pPr marL="0" indent="0">
              <a:buNone/>
            </a:pPr>
            <a:r>
              <a:rPr lang="en-GB" sz="2900" dirty="0"/>
              <a:t>• Use of the internet to display Ben’s recorded performances which can be commented on by others which could lead to improvements.</a:t>
            </a:r>
          </a:p>
          <a:p>
            <a:pPr marL="0" indent="0">
              <a:buNone/>
            </a:pPr>
            <a:r>
              <a:rPr lang="en-GB" sz="2900" dirty="0"/>
              <a:t>• Advanced communication technology has improved knowledge of coaching and training methods, which could raise Ben’s performance levels</a:t>
            </a:r>
            <a:r>
              <a:rPr lang="en-GB" sz="2900" dirty="0" smtClean="0"/>
              <a:t>.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b="1" dirty="0"/>
              <a:t>Clothing</a:t>
            </a:r>
          </a:p>
          <a:p>
            <a:pPr marL="0" indent="0">
              <a:buNone/>
            </a:pPr>
            <a:r>
              <a:rPr lang="en-GB" sz="2900" dirty="0"/>
              <a:t>• The introduction of new materials has allowed tight fitting clothing to be developed. This allows a greater range of movement and therefore the opportunity for Ben to gain higher marks.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861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832"/>
            <a:ext cx="7488832" cy="39300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 smtClean="0"/>
              <a:t>Development of new materials means equipment is lighter, stronger and more durable than </a:t>
            </a:r>
            <a:r>
              <a:rPr lang="en-GB" sz="1800" dirty="0" smtClean="0"/>
              <a:t>before.</a:t>
            </a:r>
          </a:p>
          <a:p>
            <a:pPr marL="0" indent="0">
              <a:buNone/>
            </a:pPr>
            <a:r>
              <a:rPr lang="en-GB" sz="1800" dirty="0" smtClean="0"/>
              <a:t>Improvements in equipment lead to improvements in performance and safety.</a:t>
            </a: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1800" dirty="0" smtClean="0"/>
              <a:t>Tennis Rackets</a:t>
            </a: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r>
              <a:rPr lang="en-GB" sz="1800" dirty="0" smtClean="0"/>
              <a:t>Hockey sticks</a:t>
            </a: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dirty="0" smtClean="0"/>
              <a:t>Cricket Pads</a:t>
            </a:r>
          </a:p>
          <a:p>
            <a:pPr marL="0" indent="0" algn="ctr">
              <a:buNone/>
            </a:pPr>
            <a:endParaRPr lang="en-GB" sz="1800" dirty="0" smtClean="0"/>
          </a:p>
          <a:p>
            <a:pPr marL="0" indent="0" algn="ctr">
              <a:buNone/>
            </a:pPr>
            <a:endParaRPr lang="en-GB" sz="1800" dirty="0"/>
          </a:p>
          <a:p>
            <a:pPr marL="0" indent="0" algn="ctr">
              <a:buNone/>
            </a:pPr>
            <a:r>
              <a:rPr lang="en-GB" sz="1800" dirty="0" smtClean="0"/>
              <a:t>Cycling Helmet</a:t>
            </a:r>
            <a:endParaRPr lang="en-GB" sz="1800" dirty="0"/>
          </a:p>
        </p:txBody>
      </p:sp>
      <p:pic>
        <p:nvPicPr>
          <p:cNvPr id="4098" name="Picture 2" descr="http://t0.gstatic.com/images?q=tbn:ANd9GcQkyp4E2gRyRZ4jVliH3P7YYQ_s9jfpESlpU7lnjFd0NgdK3CqY:www.pjpsport.co.uk/images/products/207266892_prod_babolatdrivezl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883" y="2870051"/>
            <a:ext cx="1207021" cy="1207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3.gstatic.com/images?q=tbn:ANd9GcTC_N80iCzI5QB4pCOY7_TJgaMlDPgd9k77ZI6l05T45oolNMVD:i.istockimg.com/file_thumbview_approve/685492/2/stock-photo-685492-tennis-racket-vinta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699" y="2845633"/>
            <a:ext cx="1152128" cy="122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t2.gstatic.com/images?q=tbn:ANd9GcT35JtJNcsFLzAYEdGF90eaU-pbaLswm7gIrCNpsPkovgtMbJ3u:www.gilmoursports.com/image/cache/data/Grays/Sticks/HAEB12Stick-GX7000-Jumbow-600x6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215" y="4581128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t0.gstatic.com/images?q=tbn:ANd9GcRWfTznMj7SCrY8GVNyPf3M6cFxPlPb3XxrgL6WYcnj_qcORp8o:img.auctiva.com/imgdata/4/6/8/8/3/1/webimg/442689178_tp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664758"/>
            <a:ext cx="1314847" cy="98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t1.gstatic.com/images?q=tbn:ANd9GcSvCUlMhJTUFyEaYuEVxPG3R18_wMVwUOqnLJw8fhO0-TllTs_Wag:www.super-sports.co.uk/media/catalog/product/cache/1/image/5e06319eda06f020e43594a9c230972d/l/e/le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844010"/>
            <a:ext cx="1506041" cy="1221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t0.gstatic.com/images?q=tbn:ANd9GcQ85NW8TFssT8vwLD_AILhZ7O14fN-tVSJN9nrSg348cuwHG76qbw:www.sportantiques.co.uk/images/products/2362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815747"/>
            <a:ext cx="1241648" cy="124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t1.gstatic.com/images?q=tbn:ANd9GcSI_0uuef_es9Crq-qQpcU5VcFpw7koMLk_tmuPdV9xGLP6v4He:www.bikerumor.com/wp-content/uploads/2009/06/limar-speeddemon-bicycle-helmet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308" y="4764469"/>
            <a:ext cx="1560171" cy="936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t3.gstatic.com/images?q=tbn:ANd9GcR3C0evIa1xSc8cJfe-r9MKom5HdY6bU4Fq49amDb1VVUgVYVR0:img716.imageshack.us/img716/4962/200846medium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0102" y="4567673"/>
            <a:ext cx="1367642" cy="1279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3254" y="5846890"/>
            <a:ext cx="38869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0"/>
              </a:rPr>
              <a:t>Technological advancements in sport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028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404664"/>
            <a:ext cx="6965245" cy="1202485"/>
          </a:xfrm>
        </p:spPr>
        <p:txBody>
          <a:bodyPr/>
          <a:lstStyle/>
          <a:p>
            <a:r>
              <a:rPr lang="en-GB" dirty="0" smtClean="0"/>
              <a:t>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484784"/>
            <a:ext cx="7416824" cy="4608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Development of synthetic materials have revolutionised sportswear…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Swimming</a:t>
            </a:r>
          </a:p>
          <a:p>
            <a:r>
              <a:rPr lang="en-GB" sz="1800" dirty="0" smtClean="0"/>
              <a:t>Full body suit developed</a:t>
            </a:r>
          </a:p>
          <a:p>
            <a:r>
              <a:rPr lang="en-GB" sz="1800" dirty="0" smtClean="0"/>
              <a:t>Increased streamlining (reducing drag)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Surfaces</a:t>
            </a:r>
          </a:p>
          <a:p>
            <a:r>
              <a:rPr lang="en-GB" sz="1800" dirty="0" smtClean="0"/>
              <a:t>Surfaces have been hugely improved</a:t>
            </a:r>
          </a:p>
          <a:p>
            <a:r>
              <a:rPr lang="en-GB" sz="1800" dirty="0" smtClean="0"/>
              <a:t>Development of AstroTurf- different types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Footwear</a:t>
            </a:r>
          </a:p>
          <a:p>
            <a:r>
              <a:rPr lang="en-GB" sz="1800" dirty="0" smtClean="0"/>
              <a:t>Making using of lighter weight materials</a:t>
            </a:r>
          </a:p>
          <a:p>
            <a:r>
              <a:rPr lang="en-GB" sz="1800" dirty="0" smtClean="0"/>
              <a:t>Stronger and more flexible</a:t>
            </a:r>
          </a:p>
          <a:p>
            <a:endParaRPr lang="en-GB" sz="1800" dirty="0"/>
          </a:p>
        </p:txBody>
      </p:sp>
      <p:pic>
        <p:nvPicPr>
          <p:cNvPr id="5122" name="Picture 2" descr="http://t1.gstatic.com/images?q=tbn:ANd9GcS2Qy2mITqQut3PEr-f52n-MG0d9HSzGR1ipKVHEHnzv9jnaO-_Ow:www.transknowlia.org/newsletter/images/issue43/image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461" y="1988840"/>
            <a:ext cx="1047285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2.gstatic.com/images?q=tbn:ANd9GcSJNOGM1Lqft8gOxS1FGlbIwK6c5_CKKuyvfXolG1VpkJLLcuo0:s0.geograph.org.uk/geophotos/02/90/23/2902333_b825d69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339" y="1988840"/>
            <a:ext cx="2113598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t2.gstatic.com/images?q=tbn:ANd9GcTRXYcRHnWhlj0EbgRxIQrYzUTLcbSE7fTqBAPkXMNYgYhDwmwb:www.wellingtonfitness.co.uk/assets/Image/Main-Images/astrotur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547273"/>
            <a:ext cx="2366590" cy="99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t0.gstatic.com/images?q=tbn:ANd9GcThui5rJaPnPqsLNS4hkY5TDBg3rOTw-oDaJFiAfTwygD7cYtvQ:images.nike.com/is/image/DotCom/PDP_P/Nike-Mercurial-Glide-III-CR-Mens-Firm-Ground-Soccer-Cleat-537920_014_C.jpg%3Ffmt%3Dpng-alpha%2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653136"/>
            <a:ext cx="1962919" cy="147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28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Facilities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16832"/>
            <a:ext cx="7416824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Gymnastics</a:t>
            </a:r>
          </a:p>
          <a:p>
            <a:r>
              <a:rPr lang="en-GB" sz="1800" dirty="0" smtClean="0"/>
              <a:t>Now have purpose built facilities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Tennis Clubs</a:t>
            </a:r>
          </a:p>
          <a:p>
            <a:r>
              <a:rPr lang="en-GB" sz="1800" dirty="0" smtClean="0"/>
              <a:t>Specifically designed indoor areas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Stadiums</a:t>
            </a:r>
          </a:p>
          <a:p>
            <a:r>
              <a:rPr lang="en-GB" sz="1800" dirty="0" smtClean="0"/>
              <a:t>Retractable roof, air conditioning 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Gyms</a:t>
            </a:r>
          </a:p>
          <a:p>
            <a:r>
              <a:rPr lang="en-GB" sz="1800" dirty="0" smtClean="0"/>
              <a:t>State of the art equipment</a:t>
            </a:r>
          </a:p>
        </p:txBody>
      </p:sp>
      <p:pic>
        <p:nvPicPr>
          <p:cNvPr id="6146" name="Picture 2" descr="http://t1.gstatic.com/images?q=tbn:ANd9GcSJbQxxuuY98vdIoBfq72fXKa8VIT3uwLLg5ol8lSYXKHONEaeX:www.scarletknights.com/facilities/images/gym-li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1" y="2636912"/>
            <a:ext cx="1814600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0.gstatic.com/images?q=tbn:ANd9GcRDuW5twHXAoaXwQnv8A_fcZsqQQNCq0yYdLpoKK115pDU8OJog:photo.byu.edu/wp-content/uploads/2011/08/Indoor-Tennis-Courts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857" y="2597629"/>
            <a:ext cx="1869596" cy="133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t1.gstatic.com/images?q=tbn:ANd9GcTEdTw9kkpYfStiP6k7UuChAvqYmTaOwR1e2byxuFZuJHwuvxZQ:www.premiershipticketsonline.com/wp-content/uploads/2012/09/Emirates-Stadium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298" y="4293096"/>
            <a:ext cx="1838603" cy="118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://t3.gstatic.com/images?q=tbn:ANd9GcQ06msiktlsgromLyghCWOb_2VraMnasd_hMvWCEGGmPyuY3-tmzw:www.scandichotels.com/ImageVault/Images/id_20167/conversionFormatType_WebSafe/width_472/scope_0/filename_M4GVxPuGolpCeI95Iunh.tif/storage_Edited/ImageVaultHandler.asp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779" y="4331985"/>
            <a:ext cx="1971752" cy="1104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886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Storage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2060848"/>
            <a:ext cx="7416824" cy="40324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Using a computer (Desktop, Laptop, Tablet or phone) means data can be stored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Many different people make use of this…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smtClean="0"/>
              <a:t>GCSE PE students</a:t>
            </a:r>
          </a:p>
          <a:p>
            <a:endParaRPr lang="en-GB" sz="1800" dirty="0"/>
          </a:p>
          <a:p>
            <a:r>
              <a:rPr lang="en-GB" sz="1800" dirty="0" smtClean="0"/>
              <a:t>PE departments</a:t>
            </a:r>
          </a:p>
          <a:p>
            <a:endParaRPr lang="en-GB" sz="1800" dirty="0"/>
          </a:p>
          <a:p>
            <a:r>
              <a:rPr lang="en-GB" sz="1800" dirty="0" smtClean="0"/>
              <a:t>Professional sports teams</a:t>
            </a:r>
          </a:p>
          <a:p>
            <a:pPr marL="0" indent="0">
              <a:buNone/>
            </a:pPr>
            <a:endParaRPr lang="en-GB" sz="1800" dirty="0"/>
          </a:p>
        </p:txBody>
      </p:sp>
      <p:pic>
        <p:nvPicPr>
          <p:cNvPr id="1026" name="Picture 2" descr="http://t1.gstatic.com/images?q=tbn:ANd9GcQMs5lUMWs_DHH_MiPbBiUQFPcoRDVkUaYqsx5kSIqmbM-1e_-4tQ:us.123rf.com/400wm/400/400/cobalt/cobalt1103/cobalt110300066/9193361-tablet-computer--mobile-phone-vec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149080"/>
            <a:ext cx="153766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Sh8UUH-vgo-YGWoUI63ckE2hi77FliEyidZrk5WczrCgRp4Vf7Q:g-ecx.images-amazon.com/images/G/01/wireless/detail-page/GlxyS3_White_LeftAng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869160"/>
            <a:ext cx="1124041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2.gstatic.com/images?q=tbn:ANd9GcTd787KpyjjmAqKg9e_to0tAphj-Ts4FJlwfHgHB5OnDVJK-fQ6:i1.expansys.com/img/b/206232/lenovo-c200-all-in-one-touchscreen-desktop-pc-windows-7h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786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16832"/>
            <a:ext cx="7272808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Huge increase in recent years- in line with technological improvement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 err="1" smtClean="0"/>
              <a:t>Dartfish</a:t>
            </a:r>
            <a:r>
              <a:rPr lang="en-GB" sz="1800" dirty="0" smtClean="0"/>
              <a:t> programme</a:t>
            </a:r>
          </a:p>
          <a:p>
            <a:pPr lvl="1"/>
            <a:r>
              <a:rPr lang="en-GB" sz="1600" dirty="0"/>
              <a:t>D</a:t>
            </a:r>
            <a:r>
              <a:rPr lang="en-GB" sz="1600" dirty="0" smtClean="0"/>
              <a:t>éjà vu function</a:t>
            </a:r>
          </a:p>
          <a:p>
            <a:r>
              <a:rPr lang="en-GB" sz="1800" dirty="0" err="1" smtClean="0"/>
              <a:t>Prozone</a:t>
            </a:r>
            <a:endParaRPr lang="en-GB" sz="1800" dirty="0" smtClean="0"/>
          </a:p>
          <a:p>
            <a:r>
              <a:rPr lang="en-GB" sz="1800" dirty="0" smtClean="0"/>
              <a:t>Video recordings</a:t>
            </a:r>
          </a:p>
          <a:p>
            <a:endParaRPr lang="en-GB" sz="1800" dirty="0"/>
          </a:p>
          <a:p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In recent years apps have changed this topic dramatically…</a:t>
            </a:r>
          </a:p>
        </p:txBody>
      </p:sp>
      <p:pic>
        <p:nvPicPr>
          <p:cNvPr id="2050" name="Picture 2" descr="http://t2.gstatic.com/images?q=tbn:ANd9GcSjLZpwaa25JXTWBLNhWe3ktAPueFcfe5uY3YymmBQjrjStL0EP:www.operationgadget.com/images/dartfish_stromo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64904"/>
            <a:ext cx="2917726" cy="54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R_OrhQphUg6K_Fyd-6DvZiwFR950kQP1BPzC2mEs6uXxoQqXCPiA:profctrials.files.wordpress.com/2011/05/prozone-screen-grab_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451" y="3284984"/>
            <a:ext cx="1496789" cy="1073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2.gstatic.com/images?q=tbn:ANd9GcTVv2jhMb8W9ZYdOc7t4grihYdccIy_BAQl1hYkQaP-OLliXMs5:img.scoop.it/3FNTtrPPiuhXBvCcqKgzqjl72eJkfbmt4t8yenImKBVaiQDB_Rd1H6kmuBWtceB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013176"/>
            <a:ext cx="1496963" cy="1092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3.gstatic.com/images?q=tbn:ANd9GcTPhH5g2ps_EZphXkzb3az_vJKWRGTs9Td8tQwX8OlB9wt7EgCbsw:images.macworld.com/images/reviews/graphics/147162-thumb_v1golf_origin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09" y="5045833"/>
            <a:ext cx="142875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56176" y="5356467"/>
            <a:ext cx="1277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hlinkClick r:id="rId6"/>
              </a:rPr>
              <a:t>Ubersense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044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65245" cy="95523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Benefits of Improved ICT for Sports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344816" cy="43924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• Digital </a:t>
            </a:r>
            <a:r>
              <a:rPr lang="en-GB" dirty="0" smtClean="0"/>
              <a:t>cameras allow performance to be monitored, </a:t>
            </a:r>
            <a:r>
              <a:rPr lang="en-GB" dirty="0"/>
              <a:t>reviewed </a:t>
            </a:r>
            <a:r>
              <a:rPr lang="en-GB" dirty="0" smtClean="0"/>
              <a:t>and modified</a:t>
            </a:r>
            <a:r>
              <a:rPr lang="en-GB" dirty="0"/>
              <a:t>.</a:t>
            </a:r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smtClean="0"/>
              <a:t>Improved data storage allows performance to be reviewed over a period of time to see if improvements have been made.</a:t>
            </a:r>
          </a:p>
          <a:p>
            <a:pPr marL="0" indent="0">
              <a:buNone/>
            </a:pPr>
            <a:r>
              <a:rPr lang="en-GB" dirty="0" smtClean="0"/>
              <a:t>• Performer can review previous performances </a:t>
            </a:r>
            <a:r>
              <a:rPr lang="en-GB" dirty="0"/>
              <a:t>and mentally rehearse </a:t>
            </a:r>
            <a:r>
              <a:rPr lang="en-GB" dirty="0" smtClean="0"/>
              <a:t>to </a:t>
            </a:r>
            <a:r>
              <a:rPr lang="en-GB" dirty="0"/>
              <a:t>facilitate performance.</a:t>
            </a:r>
          </a:p>
          <a:p>
            <a:pPr marL="0" indent="0">
              <a:buNone/>
            </a:pPr>
            <a:r>
              <a:rPr lang="en-GB" dirty="0"/>
              <a:t>• Computer software (</a:t>
            </a:r>
            <a:r>
              <a:rPr lang="en-GB" dirty="0" err="1" smtClean="0"/>
              <a:t>Dartfish</a:t>
            </a:r>
            <a:r>
              <a:rPr lang="en-GB" dirty="0" smtClean="0"/>
              <a:t>, Kandle, </a:t>
            </a:r>
            <a:r>
              <a:rPr lang="en-GB" dirty="0" err="1" smtClean="0"/>
              <a:t>Ubersense</a:t>
            </a:r>
            <a:r>
              <a:rPr lang="en-GB" dirty="0" smtClean="0"/>
              <a:t>) can </a:t>
            </a:r>
            <a:r>
              <a:rPr lang="en-GB" dirty="0"/>
              <a:t>be used to analyse </a:t>
            </a:r>
            <a:r>
              <a:rPr lang="en-GB" dirty="0" smtClean="0"/>
              <a:t>performance </a:t>
            </a:r>
            <a:r>
              <a:rPr lang="en-GB" dirty="0"/>
              <a:t>to identify weaknesses that can then be worked on.</a:t>
            </a:r>
          </a:p>
          <a:p>
            <a:pPr marL="0" indent="0">
              <a:buNone/>
            </a:pPr>
            <a:r>
              <a:rPr lang="en-GB" dirty="0"/>
              <a:t>• Sound </a:t>
            </a:r>
            <a:r>
              <a:rPr lang="en-GB" dirty="0" smtClean="0"/>
              <a:t>recordings can be </a:t>
            </a:r>
            <a:r>
              <a:rPr lang="en-GB" dirty="0"/>
              <a:t>played to simulate </a:t>
            </a:r>
            <a:r>
              <a:rPr lang="en-GB" dirty="0" smtClean="0"/>
              <a:t>crowd noises during training to </a:t>
            </a:r>
            <a:r>
              <a:rPr lang="en-GB" dirty="0"/>
              <a:t>replicate </a:t>
            </a:r>
            <a:r>
              <a:rPr lang="en-GB" dirty="0" smtClean="0"/>
              <a:t>atmosphere.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Fitness monitoring equipment can monitor </a:t>
            </a:r>
            <a:r>
              <a:rPr lang="en-GB" dirty="0" smtClean="0"/>
              <a:t>pulse </a:t>
            </a:r>
            <a:r>
              <a:rPr lang="en-GB" dirty="0"/>
              <a:t>rates, energy </a:t>
            </a:r>
            <a:r>
              <a:rPr lang="en-GB" dirty="0" smtClean="0"/>
              <a:t>expenditure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  <a:r>
              <a:rPr lang="en-GB" dirty="0"/>
              <a:t>resulting in improved performance through detailed monitoring of training and competition.</a:t>
            </a:r>
          </a:p>
          <a:p>
            <a:pPr marL="0" indent="0">
              <a:buNone/>
            </a:pPr>
            <a:r>
              <a:rPr lang="en-GB" dirty="0"/>
              <a:t>• Use of the internet to display </a:t>
            </a:r>
            <a:r>
              <a:rPr lang="en-GB" dirty="0" smtClean="0"/>
              <a:t>recorded </a:t>
            </a:r>
            <a:r>
              <a:rPr lang="en-GB" dirty="0"/>
              <a:t>performances which can be commented on by others which could lead to improvements.</a:t>
            </a:r>
          </a:p>
          <a:p>
            <a:pPr marL="0" indent="0">
              <a:buNone/>
            </a:pPr>
            <a:r>
              <a:rPr lang="en-GB" dirty="0"/>
              <a:t>• Advanced communication technology has improved knowledge of coaching and training methods, which </a:t>
            </a:r>
            <a:r>
              <a:rPr lang="en-GB" dirty="0" smtClean="0"/>
              <a:t>raises performance </a:t>
            </a:r>
            <a:r>
              <a:rPr lang="en-GB" dirty="0"/>
              <a:t>levels.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03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aids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988840"/>
            <a:ext cx="5184576" cy="41044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Fitness monitoring- measuring heart rate, blood pressure and working within  training zones</a:t>
            </a:r>
          </a:p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Hawk-eye – Helping with decision making in certain sports by tracking motion.</a:t>
            </a:r>
          </a:p>
          <a:p>
            <a:endParaRPr lang="en-GB" sz="1800" dirty="0" smtClean="0"/>
          </a:p>
          <a:p>
            <a:endParaRPr lang="en-GB" sz="1800" dirty="0"/>
          </a:p>
          <a:p>
            <a:r>
              <a:rPr lang="en-GB" sz="1800" dirty="0" smtClean="0"/>
              <a:t>Video officials- Used in sports to support the decision of the official.</a:t>
            </a:r>
            <a:endParaRPr lang="en-GB" sz="18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3074" name="Picture 2" descr="http://t2.gstatic.com/images?q=tbn:ANd9GcQLsfb-aq0E_d5e_LhRpSscRbyVnf_oJqbsmmchQkg_bv_Ich7Aew:childfriendlynews.com/wp-content/uploads/2011/09/hawk-e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363" y="3473751"/>
            <a:ext cx="1629850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SVEjElx5eRahXOc5S_32euwBubTYguYKvuhuEE9jeTKxmXstEG:i.dailymail.co.uk/i/pix/2012/04/12/article-2128804-1291B111000005DC-381_468x2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348880"/>
            <a:ext cx="1728192" cy="105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t1.gstatic.com/images?q=tbn:ANd9GcSJg0s-h6Rd0G5x_MR43VQ1l3otge3UjtdtnVLNUjpxEHAn7MKP:img.skysports.com/10/01/218x298/Andre-Watson-TMO_240839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8678" y="4728786"/>
            <a:ext cx="937270" cy="128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8602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2119257"/>
            <a:ext cx="6840760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/>
              <a:t>Using examples, explain how technological developments could help Ben (an amateur gymnast) to improve his performance in gymnastics. (8 marks)</a:t>
            </a:r>
          </a:p>
        </p:txBody>
      </p:sp>
    </p:spTree>
    <p:extLst>
      <p:ext uri="{BB962C8B-B14F-4D97-AF65-F5344CB8AC3E}">
        <p14:creationId xmlns:p14="http://schemas.microsoft.com/office/powerpoint/2010/main" val="189977658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730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Pushpin</vt:lpstr>
      <vt:lpstr>7.4 Science and ICT in sport</vt:lpstr>
      <vt:lpstr>Equipment</vt:lpstr>
      <vt:lpstr>Materials</vt:lpstr>
      <vt:lpstr>Facilities</vt:lpstr>
      <vt:lpstr>Data Storage</vt:lpstr>
      <vt:lpstr>Performance Analysis</vt:lpstr>
      <vt:lpstr>Benefits of Improved ICT for Sports Performance</vt:lpstr>
      <vt:lpstr>Performance aids</vt:lpstr>
      <vt:lpstr>Exam Question</vt:lpstr>
      <vt:lpstr>Answer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Science and ICT in sport</dc:title>
  <dc:creator>MWay</dc:creator>
  <cp:lastModifiedBy>jamie</cp:lastModifiedBy>
  <cp:revision>39</cp:revision>
  <dcterms:created xsi:type="dcterms:W3CDTF">2013-03-06T08:58:10Z</dcterms:created>
  <dcterms:modified xsi:type="dcterms:W3CDTF">2015-08-28T12:14:03Z</dcterms:modified>
</cp:coreProperties>
</file>