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2390-341E-4382-A68A-2897E93A2984}" type="datetimeFigureOut">
              <a:rPr lang="en-GB" smtClean="0"/>
              <a:t>20/04/2013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5371-FBEF-4F11-9042-0BFA76897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06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2390-341E-4382-A68A-2897E93A2984}" type="datetimeFigureOut">
              <a:rPr lang="en-GB" smtClean="0"/>
              <a:t>20/04/2013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5371-FBEF-4F11-9042-0BFA76897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3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2390-341E-4382-A68A-2897E93A2984}" type="datetimeFigureOut">
              <a:rPr lang="en-GB" smtClean="0"/>
              <a:t>20/04/2013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5371-FBEF-4F11-9042-0BFA76897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1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2390-341E-4382-A68A-2897E93A2984}" type="datetimeFigureOut">
              <a:rPr lang="en-GB" smtClean="0"/>
              <a:t>20/04/2013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5371-FBEF-4F11-9042-0BFA76897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83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2390-341E-4382-A68A-2897E93A2984}" type="datetimeFigureOut">
              <a:rPr lang="en-GB" smtClean="0"/>
              <a:t>20/04/2013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5371-FBEF-4F11-9042-0BFA76897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6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2390-341E-4382-A68A-2897E93A2984}" type="datetimeFigureOut">
              <a:rPr lang="en-GB" smtClean="0"/>
              <a:t>20/04/2013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5371-FBEF-4F11-9042-0BFA76897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76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2390-341E-4382-A68A-2897E93A2984}" type="datetimeFigureOut">
              <a:rPr lang="en-GB" smtClean="0"/>
              <a:t>20/04/2013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5371-FBEF-4F11-9042-0BFA76897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55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2390-341E-4382-A68A-2897E93A2984}" type="datetimeFigureOut">
              <a:rPr lang="en-GB" smtClean="0"/>
              <a:t>20/04/2013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5371-FBEF-4F11-9042-0BFA76897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59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2390-341E-4382-A68A-2897E93A2984}" type="datetimeFigureOut">
              <a:rPr lang="en-GB" smtClean="0"/>
              <a:t>20/04/2013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5371-FBEF-4F11-9042-0BFA76897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21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2390-341E-4382-A68A-2897E93A2984}" type="datetimeFigureOut">
              <a:rPr lang="en-GB" smtClean="0"/>
              <a:t>20/04/2013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5371-FBEF-4F11-9042-0BFA76897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99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2390-341E-4382-A68A-2897E93A2984}" type="datetimeFigureOut">
              <a:rPr lang="en-GB" smtClean="0"/>
              <a:t>20/04/2013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5371-FBEF-4F11-9042-0BFA76897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53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D2390-341E-4382-A68A-2897E93A2984}" type="datetimeFigureOut">
              <a:rPr lang="en-GB" smtClean="0"/>
              <a:t>20/04/2013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15371-FBEF-4F11-9042-0BFA76897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07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75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Maintaining a balanced diet is essential for all performers. What is dehydration? How can a performer avoid becoming dehydrated? (2 marks)</a:t>
            </a:r>
          </a:p>
          <a:p>
            <a:pPr marL="0" indent="0">
              <a:buNone/>
            </a:pPr>
            <a:r>
              <a:rPr lang="en-GB" dirty="0" smtClean="0"/>
              <a:t>Award a maximum of two marks: one mark for correctly explaining what dehydration is and one further mark for correctly explaining how it can be avoided.</a:t>
            </a:r>
          </a:p>
          <a:p>
            <a:pPr marL="0" indent="0">
              <a:buNone/>
            </a:pPr>
            <a:r>
              <a:rPr lang="en-GB" dirty="0" smtClean="0"/>
              <a:t>Examples include:</a:t>
            </a:r>
          </a:p>
          <a:p>
            <a:pPr marL="0" indent="0">
              <a:buNone/>
            </a:pPr>
            <a:r>
              <a:rPr lang="en-GB" dirty="0" smtClean="0"/>
              <a:t>• having an abnormally low water content in the body/ drink sufficient amounts of water</a:t>
            </a:r>
          </a:p>
          <a:p>
            <a:pPr marL="0" indent="0">
              <a:buNone/>
            </a:pPr>
            <a:r>
              <a:rPr lang="en-GB" dirty="0" smtClean="0"/>
              <a:t>• rapid loss of water from the body/ drink sufficient amounts of water.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07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 smtClean="0"/>
              <a:t>If a performer does not have a balanced diet, they may experience problems. Name one of these problems (not dehydration). Describe the problem you have named and state how this problem might have been caused. (3 marks)</a:t>
            </a:r>
          </a:p>
          <a:p>
            <a:pPr marL="0" indent="0">
              <a:buNone/>
            </a:pPr>
            <a:r>
              <a:rPr lang="en-GB" dirty="0" smtClean="0"/>
              <a:t>Award a maximum of three marks: one mark for the correctly identified deficiency, or problem, one mark for the description and one mark for correctly identifying how it could be caused.</a:t>
            </a:r>
          </a:p>
          <a:p>
            <a:pPr marL="0" indent="0">
              <a:buNone/>
            </a:pPr>
            <a:r>
              <a:rPr lang="en-GB" dirty="0" smtClean="0"/>
              <a:t>Examples include:</a:t>
            </a:r>
          </a:p>
          <a:p>
            <a:pPr marL="0" indent="0">
              <a:buNone/>
            </a:pPr>
            <a:r>
              <a:rPr lang="en-GB" dirty="0" smtClean="0"/>
              <a:t>• obesity/ which is being extremely overweight/ which can be caused by eating too much and exercising too little</a:t>
            </a:r>
          </a:p>
          <a:p>
            <a:pPr marL="0" indent="0">
              <a:buNone/>
            </a:pPr>
            <a:r>
              <a:rPr lang="en-GB" dirty="0" smtClean="0"/>
              <a:t>• anorexia/ which is being extremely underweight/ and is caused by eating insufficient amounts of food</a:t>
            </a:r>
          </a:p>
          <a:p>
            <a:pPr marL="0" indent="0">
              <a:buNone/>
            </a:pPr>
            <a:r>
              <a:rPr lang="en-GB" dirty="0" smtClean="0"/>
              <a:t>• scurvy/ which causes swollen bleeding gums/ subcutaneous bleeding/ anaemia/ bruising and pain in the joints/ caused by lack of vitamin C/ contained in fruit and vegetables</a:t>
            </a:r>
          </a:p>
          <a:p>
            <a:pPr marL="0" indent="0">
              <a:buNone/>
            </a:pPr>
            <a:r>
              <a:rPr lang="en-GB" dirty="0" smtClean="0"/>
              <a:t>• rickets/ which is where the bones fail to form and harden/ caused by a lack of vitamin D</a:t>
            </a:r>
          </a:p>
          <a:p>
            <a:pPr marL="0" indent="0">
              <a:buNone/>
            </a:pPr>
            <a:r>
              <a:rPr lang="en-GB" dirty="0" smtClean="0"/>
              <a:t>• anaemia/ in the blood/ which is an iron deficiency</a:t>
            </a:r>
          </a:p>
          <a:p>
            <a:pPr marL="0" indent="0">
              <a:buNone/>
            </a:pPr>
            <a:r>
              <a:rPr lang="en-GB" dirty="0" smtClean="0"/>
              <a:t>• fatigue/ shortage of energy/ insufficient carbohydrate</a:t>
            </a:r>
          </a:p>
          <a:p>
            <a:pPr marL="0" indent="0">
              <a:buNone/>
            </a:pPr>
            <a:r>
              <a:rPr lang="en-GB" dirty="0" smtClean="0"/>
              <a:t>• coronary heart disease/ arteries blocked/ too many saturated fats.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61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part of a balanced diet mainly responsible for muscle growth and repair is:</a:t>
            </a:r>
          </a:p>
          <a:p>
            <a:pPr marL="0" indent="0">
              <a:buNone/>
            </a:pPr>
            <a:r>
              <a:rPr lang="en-GB" dirty="0" smtClean="0"/>
              <a:t>Carbohydrates</a:t>
            </a:r>
          </a:p>
          <a:p>
            <a:pPr marL="0" indent="0">
              <a:buNone/>
            </a:pPr>
            <a:r>
              <a:rPr lang="en-GB" dirty="0" smtClean="0"/>
              <a:t>Vitamins</a:t>
            </a:r>
          </a:p>
          <a:p>
            <a:pPr marL="0" indent="0">
              <a:buNone/>
            </a:pPr>
            <a:r>
              <a:rPr lang="en-GB" dirty="0" smtClean="0"/>
              <a:t>Proteins</a:t>
            </a:r>
          </a:p>
          <a:p>
            <a:pPr marL="0" indent="0">
              <a:buNone/>
            </a:pPr>
            <a:r>
              <a:rPr lang="en-GB" dirty="0" smtClean="0"/>
              <a:t>Fats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60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one of these helps the digestive system to work efficiently?</a:t>
            </a:r>
          </a:p>
          <a:p>
            <a:pPr marL="0" indent="0">
              <a:buNone/>
            </a:pPr>
            <a:r>
              <a:rPr lang="en-GB" dirty="0" smtClean="0"/>
              <a:t>Protein</a:t>
            </a:r>
          </a:p>
          <a:p>
            <a:pPr marL="0" indent="0">
              <a:buNone/>
            </a:pPr>
            <a:r>
              <a:rPr lang="en-GB" dirty="0" smtClean="0"/>
              <a:t>Fibre</a:t>
            </a:r>
          </a:p>
          <a:p>
            <a:pPr marL="0" indent="0">
              <a:buNone/>
            </a:pPr>
            <a:r>
              <a:rPr lang="en-GB" dirty="0" smtClean="0"/>
              <a:t>Vitamins</a:t>
            </a:r>
          </a:p>
          <a:p>
            <a:pPr marL="0" indent="0">
              <a:buNone/>
            </a:pPr>
            <a:r>
              <a:rPr lang="en-GB" dirty="0" smtClean="0"/>
              <a:t>Fats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51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Diet is extremely important to improve sporting performance. Why does the body need protein? (2 marks)</a:t>
            </a:r>
          </a:p>
          <a:p>
            <a:pPr marL="0" indent="0">
              <a:buNone/>
            </a:pPr>
            <a:r>
              <a:rPr lang="en-GB" dirty="0" smtClean="0"/>
              <a:t>• Builds muscles</a:t>
            </a:r>
          </a:p>
          <a:p>
            <a:pPr marL="0" indent="0">
              <a:buNone/>
            </a:pPr>
            <a:r>
              <a:rPr lang="en-GB" dirty="0" smtClean="0"/>
              <a:t>• Necessary to make enzymes and hormones</a:t>
            </a:r>
          </a:p>
          <a:p>
            <a:pPr marL="0" indent="0">
              <a:buNone/>
            </a:pPr>
            <a:r>
              <a:rPr lang="en-GB" dirty="0" smtClean="0"/>
              <a:t>• Source of energy</a:t>
            </a:r>
          </a:p>
          <a:p>
            <a:pPr marL="0" indent="0">
              <a:buNone/>
            </a:pPr>
            <a:r>
              <a:rPr lang="en-GB" dirty="0" smtClean="0"/>
              <a:t>• Repairs tissue within the body</a:t>
            </a:r>
          </a:p>
          <a:p>
            <a:pPr marL="0" indent="0">
              <a:buNone/>
            </a:pPr>
            <a:r>
              <a:rPr lang="en-GB" dirty="0" smtClean="0"/>
              <a:t>• Essential to help body heal after injury</a:t>
            </a:r>
          </a:p>
          <a:p>
            <a:pPr marL="0" indent="0">
              <a:buNone/>
            </a:pPr>
            <a:r>
              <a:rPr lang="en-GB" dirty="0" smtClean="0"/>
              <a:t>• Improve levels of concentration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22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For what type of activity would a sportsperson use ‘carbohydrate loading’? (1 mark)</a:t>
            </a:r>
          </a:p>
          <a:p>
            <a:pPr marL="0" indent="0">
              <a:buNone/>
            </a:pPr>
            <a:r>
              <a:rPr lang="en-GB" dirty="0" smtClean="0"/>
              <a:t>Award one mark for stating endurance type activities (lasting over 1 hour) or a relevant example </a:t>
            </a:r>
            <a:r>
              <a:rPr lang="en-GB" dirty="0" err="1" smtClean="0"/>
              <a:t>eg</a:t>
            </a:r>
            <a:r>
              <a:rPr lang="en-GB" dirty="0" smtClean="0"/>
              <a:t> marathon, football match.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32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Explain how and why a sportsperson would include carbohydrate loading in their diet. (3 marks)</a:t>
            </a:r>
          </a:p>
          <a:p>
            <a:pPr marL="0" indent="0">
              <a:buNone/>
            </a:pPr>
            <a:r>
              <a:rPr lang="en-GB" dirty="0" smtClean="0"/>
              <a:t>How – reduce amount of training 4 to 5 days before event (tapering)/ reduce carbohydrate stores/ then 24 - 48 hours prior to the event increase carbohydrate intake/ results in increased glycogen and energy stores.</a:t>
            </a:r>
          </a:p>
          <a:p>
            <a:pPr marL="0" indent="0">
              <a:buNone/>
            </a:pPr>
            <a:r>
              <a:rPr lang="en-GB" dirty="0" smtClean="0"/>
              <a:t>Why – to be used throughout the event/ can delay tiredness/ improve performances in latter stages.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55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512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John's School, Marlborough.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</dc:title>
  <dc:creator>jamie</dc:creator>
  <cp:lastModifiedBy>jamie</cp:lastModifiedBy>
  <cp:revision>6</cp:revision>
  <dcterms:created xsi:type="dcterms:W3CDTF">2013-04-20T08:06:43Z</dcterms:created>
  <dcterms:modified xsi:type="dcterms:W3CDTF">2013-04-20T10:03:04Z</dcterms:modified>
</cp:coreProperties>
</file>