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8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8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7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4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5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8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5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3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2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4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863D1-3398-4FD9-AA81-4F02041407B0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D186-4230-4F23-B869-1FB8C550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3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Hjt2DCigu6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GB" sz="8800" dirty="0" smtClean="0"/>
              <a:t>Diet</a:t>
            </a:r>
            <a:endParaRPr lang="en-GB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712968" cy="17526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1"/>
                </a:solidFill>
              </a:rPr>
              <a:t>Learning Objectives: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To be able to name and describe the 7 components of a healthy diet.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To understand the dietary needs of sports performers.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5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051"/>
            <a:ext cx="8136904" cy="632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Unhealthy Diet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Failure to follow a healthy balanced diet can lead to:</a:t>
            </a:r>
          </a:p>
          <a:p>
            <a:r>
              <a:rPr lang="en-GB" dirty="0" smtClean="0"/>
              <a:t>Malnutrition – physical weakness resulting from insufficient food or unbalanced diet.</a:t>
            </a:r>
          </a:p>
          <a:p>
            <a:r>
              <a:rPr lang="en-GB" dirty="0" smtClean="0"/>
              <a:t>Obesity – a condition of being extremely fat or overweight. Measured in various ways including BMI score and skin callipers. Leads to numerous health issues (heart disease </a:t>
            </a:r>
            <a:r>
              <a:rPr lang="en-GB" dirty="0" err="1" smtClean="0"/>
              <a:t>etc</a:t>
            </a:r>
            <a:r>
              <a:rPr lang="en-GB" dirty="0" smtClean="0"/>
              <a:t>).</a:t>
            </a:r>
          </a:p>
          <a:p>
            <a:r>
              <a:rPr lang="en-GB" dirty="0" smtClean="0"/>
              <a:t>Anorexia – an eating disorder related to fear of weight gain and a distorted body image.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32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Athletes Diet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GB" dirty="0" smtClean="0"/>
              <a:t>Athletes have a higher basal metabolic rate (energy required for the body to function) and therefore need a greater amount carbohydrates (and fats) in their diet.</a:t>
            </a:r>
          </a:p>
          <a:p>
            <a:r>
              <a:rPr lang="en-GB" dirty="0" smtClean="0"/>
              <a:t>Calorie intake must be higher to equal calories being used to produce energy.</a:t>
            </a:r>
          </a:p>
          <a:p>
            <a:r>
              <a:rPr lang="en-GB" dirty="0" smtClean="0"/>
              <a:t>If calorie intake is higher than calories used then weight is gained and vice versa.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07" y="5342981"/>
            <a:ext cx="4028568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7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to eat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Before activity – important not to eat too close to activity (causes sickness). Eat 2 hours before.</a:t>
            </a:r>
          </a:p>
          <a:p>
            <a:r>
              <a:rPr lang="en-GB" dirty="0" smtClean="0"/>
              <a:t>During activity – only to be done in small amounts to provide an energy boost.</a:t>
            </a:r>
          </a:p>
          <a:p>
            <a:r>
              <a:rPr lang="en-GB" dirty="0" smtClean="0"/>
              <a:t>After activity – leave a 2 hour gap before replacing lost carbohydrates taking on protein to aid recovery.</a:t>
            </a:r>
          </a:p>
          <a:p>
            <a:pPr marL="0" indent="0">
              <a:buNone/>
            </a:pPr>
            <a:r>
              <a:rPr lang="en-GB" dirty="0" smtClean="0"/>
              <a:t>Liquids should be consumed regularly but in small amounts.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78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Carbohydrate Loading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GB" dirty="0" smtClean="0"/>
              <a:t>A method for increasing carbohydrate stores used by endurance athletes, particularly marathon runners.</a:t>
            </a:r>
          </a:p>
          <a:p>
            <a:r>
              <a:rPr lang="en-GB" dirty="0" smtClean="0"/>
              <a:t>Involves consumption of high carb diet in the days leading up to the event.</a:t>
            </a:r>
          </a:p>
          <a:p>
            <a:r>
              <a:rPr lang="en-GB" dirty="0" smtClean="0"/>
              <a:t>Increases the stores of glycogen in the muscles (the form of stored glucose).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13176"/>
            <a:ext cx="403244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37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Protein Diets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Often used by bodybuilders to gain muscle and lose fat.</a:t>
            </a:r>
          </a:p>
          <a:p>
            <a:r>
              <a:rPr lang="en-GB" dirty="0" smtClean="0"/>
              <a:t>This only works alongside an appropriate training programme.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19" y="3933056"/>
            <a:ext cx="360700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1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Components of a Healthy Balanced Diet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Carbohydrates</a:t>
            </a:r>
          </a:p>
          <a:p>
            <a:pPr marL="0" indent="0">
              <a:buNone/>
            </a:pPr>
            <a:r>
              <a:rPr lang="en-GB" dirty="0" smtClean="0"/>
              <a:t>Fats</a:t>
            </a:r>
          </a:p>
          <a:p>
            <a:pPr marL="0" indent="0">
              <a:buNone/>
            </a:pPr>
            <a:r>
              <a:rPr lang="en-GB" dirty="0" smtClean="0"/>
              <a:t>Proteins</a:t>
            </a:r>
          </a:p>
          <a:p>
            <a:pPr marL="0" indent="0">
              <a:buNone/>
            </a:pPr>
            <a:r>
              <a:rPr lang="en-GB" dirty="0" smtClean="0"/>
              <a:t>Vitamins</a:t>
            </a:r>
          </a:p>
          <a:p>
            <a:pPr marL="0" indent="0">
              <a:buNone/>
            </a:pPr>
            <a:r>
              <a:rPr lang="en-GB" dirty="0" smtClean="0"/>
              <a:t>Minerals</a:t>
            </a:r>
          </a:p>
          <a:p>
            <a:pPr marL="0" indent="0">
              <a:buNone/>
            </a:pPr>
            <a:r>
              <a:rPr lang="en-GB" dirty="0" smtClean="0"/>
              <a:t>Fibre (roughage)</a:t>
            </a:r>
          </a:p>
          <a:p>
            <a:pPr marL="0" indent="0">
              <a:buNone/>
            </a:pPr>
            <a:r>
              <a:rPr lang="en-GB" dirty="0" smtClean="0"/>
              <a:t>Water (fluids)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3"/>
            <a:ext cx="4536504" cy="420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4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Carbohydrates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en-GB" dirty="0" smtClean="0"/>
              <a:t>The main source of energy and thus essential for sports performers.</a:t>
            </a:r>
          </a:p>
          <a:p>
            <a:r>
              <a:rPr lang="en-GB" dirty="0" smtClean="0"/>
              <a:t>Simple carbohydrates (sugars) such as glucose provide quick energy release.</a:t>
            </a:r>
          </a:p>
          <a:p>
            <a:r>
              <a:rPr lang="en-GB" dirty="0" smtClean="0"/>
              <a:t>Complex carbohydrates (starches) such as pasta, bread and potatoes need to be broken down into glucose and so provide slow energy release.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163965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2724"/>
            <a:ext cx="1440160" cy="200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72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n-GB" dirty="0" smtClean="0"/>
              <a:t>Fats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source of slow release energy.</a:t>
            </a:r>
          </a:p>
          <a:p>
            <a:r>
              <a:rPr lang="en-GB" dirty="0" smtClean="0"/>
              <a:t>An important component of a diet when consumed in moderation.</a:t>
            </a:r>
          </a:p>
          <a:p>
            <a:r>
              <a:rPr lang="en-GB" dirty="0" smtClean="0"/>
              <a:t>Excess fat can have negative effects on sports performance.</a:t>
            </a:r>
          </a:p>
          <a:p>
            <a:r>
              <a:rPr lang="en-GB" dirty="0" smtClean="0"/>
              <a:t>Can be saturated (bad) and unsaturated (good).</a:t>
            </a:r>
          </a:p>
          <a:p>
            <a:r>
              <a:rPr lang="en-GB" dirty="0" smtClean="0"/>
              <a:t>Found in food such as cream, meat, butter and cooking oil.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97151"/>
            <a:ext cx="2895228" cy="19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57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Essential for growth and repair of the bodies cells and tissues (such as muscle).</a:t>
            </a:r>
          </a:p>
          <a:p>
            <a:r>
              <a:rPr lang="en-GB" dirty="0" smtClean="0"/>
              <a:t>Required for building muscle and recovering from training.</a:t>
            </a:r>
          </a:p>
          <a:p>
            <a:r>
              <a:rPr lang="en-GB" dirty="0" smtClean="0"/>
              <a:t>Found in foods such as chicken, meat, eggs, nuts.</a:t>
            </a:r>
          </a:p>
          <a:p>
            <a:r>
              <a:rPr lang="en-GB" dirty="0" smtClean="0">
                <a:hlinkClick r:id="rId2"/>
              </a:rPr>
              <a:t>Mo Farah advert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04014"/>
            <a:ext cx="2133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04014"/>
            <a:ext cx="21431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41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Vitamins</a:t>
            </a:r>
          </a:p>
          <a:p>
            <a:r>
              <a:rPr lang="en-GB" dirty="0" smtClean="0"/>
              <a:t>Required in small amounts for a variety of functions essential for healthy living.</a:t>
            </a:r>
          </a:p>
          <a:p>
            <a:r>
              <a:rPr lang="en-GB" dirty="0" smtClean="0"/>
              <a:t>E.g. Oranges for vitamin C to support immune system.</a:t>
            </a:r>
          </a:p>
          <a:p>
            <a:pPr marL="0" indent="0">
              <a:buNone/>
            </a:pPr>
            <a:r>
              <a:rPr lang="en-GB" dirty="0" smtClean="0"/>
              <a:t>Minerals</a:t>
            </a:r>
          </a:p>
          <a:p>
            <a:r>
              <a:rPr lang="en-GB" dirty="0" smtClean="0"/>
              <a:t>Required in small amounts for variety of functions. Mainly found in meat and vegetables.</a:t>
            </a:r>
          </a:p>
          <a:p>
            <a:r>
              <a:rPr lang="en-GB" dirty="0" smtClean="0"/>
              <a:t>E.g. milk contains calcium essential for strong bones and teeth; broccoli contains iron essential for red blood cell production.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94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Fibre / Roughage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Essential for a healthy digestive system. </a:t>
            </a:r>
          </a:p>
          <a:p>
            <a:r>
              <a:rPr lang="en-GB" dirty="0" smtClean="0"/>
              <a:t>Found in cereals, wholegrain and oats.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8700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42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63272" cy="4525963"/>
          </a:xfrm>
        </p:spPr>
        <p:txBody>
          <a:bodyPr/>
          <a:lstStyle/>
          <a:p>
            <a:r>
              <a:rPr lang="en-GB" dirty="0" smtClean="0"/>
              <a:t>Essential for functioning of all cells of the body.</a:t>
            </a:r>
          </a:p>
          <a:p>
            <a:r>
              <a:rPr lang="en-GB" dirty="0" smtClean="0"/>
              <a:t>Loss of water results in dehydration.</a:t>
            </a:r>
          </a:p>
          <a:p>
            <a:r>
              <a:rPr lang="en-GB" dirty="0" smtClean="0"/>
              <a:t>This has huge negative effects on sports performance.</a:t>
            </a:r>
          </a:p>
          <a:p>
            <a:r>
              <a:rPr lang="en-GB" dirty="0" smtClean="0"/>
              <a:t>Important for athletes to take on water regularly to replace fluids lost in sweat.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2088232" cy="219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5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Dietary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There are 5 main food groups:</a:t>
            </a:r>
          </a:p>
          <a:p>
            <a:r>
              <a:rPr lang="en-GB" dirty="0" smtClean="0"/>
              <a:t>Bread, rice, potatoes, pasta and other starchy food</a:t>
            </a:r>
          </a:p>
          <a:p>
            <a:r>
              <a:rPr lang="en-GB" dirty="0" smtClean="0"/>
              <a:t>Fruit and vegetables</a:t>
            </a:r>
          </a:p>
          <a:p>
            <a:r>
              <a:rPr lang="en-GB" dirty="0" smtClean="0"/>
              <a:t>Milk and dairy foods</a:t>
            </a:r>
          </a:p>
          <a:p>
            <a:r>
              <a:rPr lang="en-GB" dirty="0" smtClean="0"/>
              <a:t>Meat, fish, eggs, beans and non-dairy protein</a:t>
            </a:r>
          </a:p>
          <a:p>
            <a:r>
              <a:rPr lang="en-GB" dirty="0" smtClean="0"/>
              <a:t>Food and drink high in fat and/or sugar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proportions for these foods as part of a healthy diet are shown in the following diagram…..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97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658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Diet</vt:lpstr>
      <vt:lpstr>Components of a Healthy Balanced Diet</vt:lpstr>
      <vt:lpstr>Carbohydrates</vt:lpstr>
      <vt:lpstr>Fats</vt:lpstr>
      <vt:lpstr>Proteins</vt:lpstr>
      <vt:lpstr>PowerPoint Presentation</vt:lpstr>
      <vt:lpstr>Fibre / Roughage</vt:lpstr>
      <vt:lpstr>Water</vt:lpstr>
      <vt:lpstr>Dietary Considerations</vt:lpstr>
      <vt:lpstr>PowerPoint Presentation</vt:lpstr>
      <vt:lpstr>Unhealthy Diet</vt:lpstr>
      <vt:lpstr>Athletes Diet</vt:lpstr>
      <vt:lpstr>When to eat</vt:lpstr>
      <vt:lpstr>Carbohydrate Loading</vt:lpstr>
      <vt:lpstr>High Protein Diets</vt:lpstr>
    </vt:vector>
  </TitlesOfParts>
  <Company>St. John's School, Marlborough.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</dc:title>
  <dc:creator>jamie</dc:creator>
  <cp:lastModifiedBy>jamie</cp:lastModifiedBy>
  <cp:revision>10</cp:revision>
  <dcterms:created xsi:type="dcterms:W3CDTF">2014-02-23T16:23:37Z</dcterms:created>
  <dcterms:modified xsi:type="dcterms:W3CDTF">2014-02-23T18:12:39Z</dcterms:modified>
</cp:coreProperties>
</file>