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7957-9E12-45CF-B2BC-0973264D66D2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149A-3207-469C-8320-7E3D5C69B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72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7957-9E12-45CF-B2BC-0973264D66D2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149A-3207-469C-8320-7E3D5C69B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63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7957-9E12-45CF-B2BC-0973264D66D2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149A-3207-469C-8320-7E3D5C69B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33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7957-9E12-45CF-B2BC-0973264D66D2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149A-3207-469C-8320-7E3D5C69B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080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7957-9E12-45CF-B2BC-0973264D66D2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149A-3207-469C-8320-7E3D5C69B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78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7957-9E12-45CF-B2BC-0973264D66D2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149A-3207-469C-8320-7E3D5C69B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29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7957-9E12-45CF-B2BC-0973264D66D2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149A-3207-469C-8320-7E3D5C69B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434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7957-9E12-45CF-B2BC-0973264D66D2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149A-3207-469C-8320-7E3D5C69B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2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7957-9E12-45CF-B2BC-0973264D66D2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149A-3207-469C-8320-7E3D5C69B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284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7957-9E12-45CF-B2BC-0973264D66D2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149A-3207-469C-8320-7E3D5C69B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57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7957-9E12-45CF-B2BC-0973264D66D2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149A-3207-469C-8320-7E3D5C69B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29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07957-9E12-45CF-B2BC-0973264D66D2}" type="datetimeFigureOut">
              <a:rPr lang="en-GB" smtClean="0"/>
              <a:t>06/01/2014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A149A-3207-469C-8320-7E3D5C69B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78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1UvxxYIv3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2unFasdRnD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en-GB" sz="7200" dirty="0" smtClean="0"/>
              <a:t>Fatigue and Stress</a:t>
            </a:r>
            <a:endParaRPr lang="en-GB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7272808" cy="331236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Learning Objectives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To understand what fatigue and stress are.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To be able to explain the factors which lead to these.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To understand the effects that they can have on a performer, both physically and mentally.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581127"/>
            <a:ext cx="2952328" cy="189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4" y="4581127"/>
            <a:ext cx="2705497" cy="187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2047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en-GB" sz="6000" dirty="0" smtClean="0"/>
              <a:t>Fatigue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3285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A feeling of extreme physical or mental tiredness brought on by extreme exertion.</a:t>
            </a:r>
          </a:p>
          <a:p>
            <a:pPr marL="0" indent="0">
              <a:buNone/>
            </a:pPr>
            <a:r>
              <a:rPr lang="en-GB" dirty="0" smtClean="0"/>
              <a:t>The following factors are associated with fatigue:</a:t>
            </a:r>
          </a:p>
          <a:p>
            <a:r>
              <a:rPr lang="en-GB" dirty="0" smtClean="0"/>
              <a:t>Local muscle fatigue – a muscle or group of muscles is unable to carry on contracting and movement stops.</a:t>
            </a:r>
          </a:p>
          <a:p>
            <a:r>
              <a:rPr lang="en-GB" dirty="0" smtClean="0"/>
              <a:t>Concentration levels decrease and mistakes of judgement are common.</a:t>
            </a:r>
          </a:p>
          <a:p>
            <a:r>
              <a:rPr lang="en-GB" dirty="0" smtClean="0"/>
              <a:t>Skill levels decrease as speed and strength decrease.</a:t>
            </a:r>
          </a:p>
          <a:p>
            <a:r>
              <a:rPr lang="en-GB" dirty="0" smtClean="0"/>
              <a:t>The performer must rest or stop the activity. If not then injury can occur.</a:t>
            </a: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Marathon runners hitting the wall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4807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dirty="0" smtClean="0"/>
              <a:t>Stress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The body’s reaction to a change that requires physical, mental or emotional adjustment or response.</a:t>
            </a:r>
          </a:p>
          <a:p>
            <a:r>
              <a:rPr lang="en-GB" dirty="0" smtClean="0"/>
              <a:t>Excitement or suspense can lead to tension. This could include physical muscle tension.</a:t>
            </a:r>
          </a:p>
          <a:p>
            <a:r>
              <a:rPr lang="en-GB" dirty="0" smtClean="0"/>
              <a:t>Anxiety can lead to apprehension and mistakes. Some performers thrive in these situations.</a:t>
            </a:r>
          </a:p>
          <a:p>
            <a:r>
              <a:rPr lang="en-GB" dirty="0" smtClean="0"/>
              <a:t>Nervousness can add to tension results in physical shaking or feelings of sickness.</a:t>
            </a: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Andy Murray nerves v </a:t>
            </a:r>
            <a:r>
              <a:rPr lang="en-GB" dirty="0" err="1" smtClean="0">
                <a:hlinkClick r:id="rId2"/>
              </a:rPr>
              <a:t>Djokovic</a:t>
            </a:r>
            <a:r>
              <a:rPr lang="en-GB" dirty="0" smtClean="0">
                <a:hlinkClick r:id="rId2"/>
              </a:rPr>
              <a:t> </a:t>
            </a:r>
            <a:r>
              <a:rPr lang="en-GB" dirty="0" err="1" smtClean="0">
                <a:hlinkClick r:id="rId2"/>
              </a:rPr>
              <a:t>wimbledon</a:t>
            </a:r>
            <a:r>
              <a:rPr lang="en-GB" dirty="0" smtClean="0">
                <a:hlinkClick r:id="rId2"/>
              </a:rPr>
              <a:t> final (50secs onwards)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02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198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Fatigue and Stress</vt:lpstr>
      <vt:lpstr>Fatigue</vt:lpstr>
      <vt:lpstr>Stress</vt:lpstr>
    </vt:vector>
  </TitlesOfParts>
  <Company>St. John's School, Marlborough.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Fatigue and Stress</dc:title>
  <dc:creator>jamie</dc:creator>
  <cp:lastModifiedBy>jamie</cp:lastModifiedBy>
  <cp:revision>5</cp:revision>
  <dcterms:created xsi:type="dcterms:W3CDTF">2014-01-06T11:39:32Z</dcterms:created>
  <dcterms:modified xsi:type="dcterms:W3CDTF">2014-01-06T12:26:00Z</dcterms:modified>
</cp:coreProperties>
</file>