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70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8" r:id="rId11"/>
    <p:sldId id="271" r:id="rId12"/>
    <p:sldId id="264" r:id="rId13"/>
    <p:sldId id="265" r:id="rId14"/>
    <p:sldId id="269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9E4C-BB39-4720-9C2B-634AB7887A99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967E4-10CB-42B8-8285-375396B725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67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C98C8E-C6D6-4FF2-99FC-828ACC5AB105}" type="datetimeFigureOut">
              <a:rPr lang="en-GB" smtClean="0"/>
              <a:t>06/10/2015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F3127C-B762-41A2-A735-FAAA679C8E07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9pmih74PGC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GCSE Physical Education</a:t>
            </a:r>
            <a:br>
              <a:rPr lang="en-GB" dirty="0" smtClean="0"/>
            </a:br>
            <a:r>
              <a:rPr lang="en-GB" dirty="0" smtClean="0"/>
              <a:t>Gender in Sport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l"/>
            <a:r>
              <a:rPr lang="en-GB" dirty="0" smtClean="0"/>
              <a:t>LO: To be able to explain how gender can affect participation, performance and opportunity in sport.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8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Body shape, size and </a:t>
            </a:r>
            <a:r>
              <a:rPr lang="en-GB" b="1" dirty="0" smtClean="0"/>
              <a:t>physique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852605"/>
              </p:ext>
            </p:extLst>
          </p:nvPr>
        </p:nvGraphicFramePr>
        <p:xfrm>
          <a:off x="250825" y="1935163"/>
          <a:ext cx="8435976" cy="4590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992"/>
                <a:gridCol w="2811992"/>
                <a:gridCol w="2811992"/>
              </a:tblGrid>
              <a:tr h="918036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Male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/>
                        <a:t>Female</a:t>
                      </a:r>
                      <a:endParaRPr lang="en-GB" sz="3600" dirty="0"/>
                    </a:p>
                  </a:txBody>
                  <a:tcPr anchor="ctr"/>
                </a:tc>
              </a:tr>
              <a:tr h="9180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Height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Taller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Smaller</a:t>
                      </a:r>
                      <a:endParaRPr lang="en-GB" dirty="0"/>
                    </a:p>
                  </a:txBody>
                  <a:tcPr anchor="ctr"/>
                </a:tc>
              </a:tr>
              <a:tr h="9180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Pelvis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Narrower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Wider</a:t>
                      </a:r>
                    </a:p>
                    <a:p>
                      <a:pPr algn="ctr"/>
                      <a:r>
                        <a:rPr lang="en-GB" dirty="0" smtClean="0"/>
                        <a:t>(For childbirth)</a:t>
                      </a:r>
                      <a:endParaRPr lang="en-GB" dirty="0"/>
                    </a:p>
                  </a:txBody>
                  <a:tcPr anchor="ctr"/>
                </a:tc>
              </a:tr>
              <a:tr h="9180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Lungs and heart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Larger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Smaller</a:t>
                      </a:r>
                      <a:endParaRPr lang="en-GB" dirty="0"/>
                    </a:p>
                  </a:txBody>
                  <a:tcPr anchor="ctr"/>
                </a:tc>
              </a:tr>
              <a:tr h="91803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Body</a:t>
                      </a:r>
                      <a:r>
                        <a:rPr lang="en-GB" sz="2400" b="1" baseline="0" dirty="0" smtClean="0"/>
                        <a:t> fat %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Lower (15%)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Higher (25%)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1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65840" cy="6840760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sz="2000" b="1" u="sng" dirty="0" smtClean="0"/>
              <a:t>In groups of 3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Brainstorm 15 female and 15 males that are either professional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. Athletes</a:t>
            </a:r>
            <a:br>
              <a:rPr lang="en-GB" sz="1800" dirty="0" smtClean="0"/>
            </a:br>
            <a:r>
              <a:rPr lang="en-GB" sz="1800" dirty="0" smtClean="0"/>
              <a:t>. Coaching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. Referees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. Commentators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. Television presenters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(Try and include professionals from each category )</a:t>
            </a:r>
            <a:br>
              <a:rPr lang="en-GB" sz="2700" dirty="0" smtClean="0"/>
            </a:br>
            <a:r>
              <a:rPr lang="en-GB" sz="2700" dirty="0"/>
              <a:t/>
            </a:r>
            <a:br>
              <a:rPr lang="en-GB" sz="27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10582"/>
            <a:ext cx="1850529" cy="194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5811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minuets to complete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29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1"/>
            <a:ext cx="8229600" cy="510309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Do women have the same opportunities in sport as men?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Female Football commentator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Coaching?</a:t>
            </a:r>
          </a:p>
          <a:p>
            <a:r>
              <a:rPr lang="en-GB" dirty="0" smtClean="0"/>
              <a:t>Refereeing?</a:t>
            </a:r>
          </a:p>
          <a:p>
            <a:r>
              <a:rPr lang="en-GB" dirty="0" smtClean="0"/>
              <a:t>Commentating?</a:t>
            </a:r>
          </a:p>
          <a:p>
            <a:r>
              <a:rPr lang="en-GB" dirty="0" smtClean="0"/>
              <a:t>Television?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79" y="3212976"/>
            <a:ext cx="5733321" cy="32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Restrictions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are women restricted in sporting participation compared to men?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068960"/>
            <a:ext cx="401412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r="19922"/>
          <a:stretch/>
        </p:blipFill>
        <p:spPr bwMode="auto">
          <a:xfrm>
            <a:off x="5076056" y="2928900"/>
            <a:ext cx="2819400" cy="30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6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Questions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4864"/>
            <a:ext cx="84352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1. Give three physical differences in a male and female (3 marks)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2. Provide a sporting example of how one of these physical differences can be a advantage to the performers performance if both genders were competing against one another (3 marks)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8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05800" cy="402105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Brainstorm </a:t>
            </a:r>
            <a:br>
              <a:rPr lang="en-GB" dirty="0" smtClean="0"/>
            </a:br>
            <a:r>
              <a:rPr lang="en-GB" dirty="0" smtClean="0"/>
              <a:t>what are the differences that exist between males and females?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41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Body shape and size are generally different.</a:t>
            </a:r>
          </a:p>
          <a:p>
            <a:endParaRPr lang="en-GB" dirty="0"/>
          </a:p>
          <a:p>
            <a:r>
              <a:rPr lang="en-GB" dirty="0" smtClean="0"/>
              <a:t>Women tend to be smaller with larger pelvis, smaller heart and lungs, and higher percentage of body fat.</a:t>
            </a:r>
          </a:p>
          <a:p>
            <a:endParaRPr lang="en-GB" dirty="0"/>
          </a:p>
          <a:p>
            <a:r>
              <a:rPr lang="en-GB" dirty="0" smtClean="0"/>
              <a:t>Typical values of body fat are 25% for young females and 15% for young males.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9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Cardiovascular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Due to the smaller heart and lungs women also have a lower oxygen carrying capacity.</a:t>
            </a:r>
          </a:p>
          <a:p>
            <a:endParaRPr lang="en-GB" dirty="0"/>
          </a:p>
          <a:p>
            <a:r>
              <a:rPr lang="en-GB" dirty="0" smtClean="0"/>
              <a:t>This can be as big as 43% difference.</a:t>
            </a:r>
          </a:p>
          <a:p>
            <a:endParaRPr lang="en-GB" dirty="0"/>
          </a:p>
          <a:p>
            <a:r>
              <a:rPr lang="en-GB" dirty="0" smtClean="0"/>
              <a:t>How does this affect participation/competing in sport?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28078" r="1498" b="13755"/>
          <a:stretch/>
        </p:blipFill>
        <p:spPr bwMode="auto">
          <a:xfrm>
            <a:off x="323528" y="3068960"/>
            <a:ext cx="8496944" cy="35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16024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3600" b="1" dirty="0" smtClean="0"/>
              <a:t>A comparison of male and female world record times in different events.</a:t>
            </a:r>
            <a:br>
              <a:rPr lang="en-GB" sz="3600" b="1" dirty="0" smtClean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2000" b="1" dirty="0" smtClean="0"/>
              <a:t>If a smaller heart and lungs is the cause for lower performance in endurance events, what is the cause in shorter, higher intensity events?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120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Muscle 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11824"/>
          </a:xfrm>
        </p:spPr>
        <p:txBody>
          <a:bodyPr/>
          <a:lstStyle/>
          <a:p>
            <a:r>
              <a:rPr lang="en-GB" dirty="0" smtClean="0"/>
              <a:t>As women tend to have a higher percentage of body fat…</a:t>
            </a:r>
          </a:p>
          <a:p>
            <a:endParaRPr lang="en-GB" dirty="0"/>
          </a:p>
          <a:p>
            <a:r>
              <a:rPr lang="en-GB" dirty="0" smtClean="0"/>
              <a:t>…they subsequently have a lower percentage of muscle mass.</a:t>
            </a:r>
          </a:p>
          <a:p>
            <a:endParaRPr lang="en-GB" dirty="0"/>
          </a:p>
          <a:p>
            <a:r>
              <a:rPr lang="en-GB" dirty="0" smtClean="0"/>
              <a:t>This results in a lower level of muscular strength and power (as much as 50%).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63" y="4293096"/>
            <a:ext cx="32607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less muscle mass has a huge benefit for flexibility. </a:t>
            </a:r>
          </a:p>
          <a:p>
            <a:endParaRPr lang="en-GB" dirty="0"/>
          </a:p>
          <a:p>
            <a:r>
              <a:rPr lang="en-GB" dirty="0" smtClean="0"/>
              <a:t>Women tend to be far more flexible than men.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is regarding physical maturity rather than mental maturity.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Girls tend to mature at a faster rate/ earlier than boys.</a:t>
            </a:r>
          </a:p>
          <a:p>
            <a:endParaRPr lang="en-GB" dirty="0"/>
          </a:p>
          <a:p>
            <a:r>
              <a:rPr lang="en-GB" dirty="0" smtClean="0"/>
              <a:t>From the age of 11 boys begin to take over in height and strength.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2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Chemical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Women can be disadvantaged if competing during menstruation.</a:t>
            </a:r>
          </a:p>
          <a:p>
            <a:endParaRPr lang="en-GB" dirty="0"/>
          </a:p>
          <a:p>
            <a:r>
              <a:rPr lang="en-GB" dirty="0" smtClean="0"/>
              <a:t>The chemical changes during this time can affect an individual’s ability to perform at optimal levels.</a:t>
            </a:r>
          </a:p>
          <a:p>
            <a:endParaRPr lang="en-GB" dirty="0"/>
          </a:p>
          <a:p>
            <a:r>
              <a:rPr lang="en-GB" dirty="0" smtClean="0"/>
              <a:t>This is obviously something that doesn’t affect males, although there are chemical changes that can affect performance to a lesser extent in males.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399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Flow</vt:lpstr>
      <vt:lpstr>GCSE Physical Education Gender in Sport</vt:lpstr>
      <vt:lpstr>Brainstorm  what are the differences that exist between males and females?</vt:lpstr>
      <vt:lpstr>Physique</vt:lpstr>
      <vt:lpstr>Cardiovascular Efficiency</vt:lpstr>
      <vt:lpstr>A comparison of male and female world record times in different events.  If a smaller heart and lungs is the cause for lower performance in endurance events, what is the cause in shorter, higher intensity events?</vt:lpstr>
      <vt:lpstr>Muscle Mass</vt:lpstr>
      <vt:lpstr>Flexibility</vt:lpstr>
      <vt:lpstr>Maturity</vt:lpstr>
      <vt:lpstr>Chemical Differences</vt:lpstr>
      <vt:lpstr>Body shape, size and physique</vt:lpstr>
      <vt:lpstr>  In groups of 3   Brainstorm 15 female and 15 males that are either professional  . Athletes . Coaching . Referees . Commentators . Television presenters  (Try and include professionals from each category )     </vt:lpstr>
      <vt:lpstr>Opportunity</vt:lpstr>
      <vt:lpstr>Restrictions</vt:lpstr>
      <vt:lpstr>EXAM 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GODriscoll</dc:creator>
  <cp:lastModifiedBy>JTurnbull</cp:lastModifiedBy>
  <cp:revision>32</cp:revision>
  <cp:lastPrinted>2015-09-07T08:57:17Z</cp:lastPrinted>
  <dcterms:created xsi:type="dcterms:W3CDTF">2013-03-14T09:26:50Z</dcterms:created>
  <dcterms:modified xsi:type="dcterms:W3CDTF">2015-10-06T09:14:58Z</dcterms:modified>
</cp:coreProperties>
</file>