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3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4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7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78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3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7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2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5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4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58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0706-FCB3-423D-941C-F7DE99355999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7BCAD-B025-494F-A6FF-C8ABDA47D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7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152128"/>
          </a:xfrm>
        </p:spPr>
        <p:txBody>
          <a:bodyPr>
            <a:normAutofit/>
          </a:bodyPr>
          <a:lstStyle/>
          <a:p>
            <a:r>
              <a:rPr lang="en-GB" sz="6000" dirty="0" smtClean="0"/>
              <a:t>Injury and First Aid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704856" cy="3312368"/>
          </a:xfrm>
        </p:spPr>
        <p:txBody>
          <a:bodyPr>
            <a:normAutofit/>
          </a:bodyPr>
          <a:lstStyle/>
          <a:p>
            <a:r>
              <a:rPr lang="en-GB" dirty="0" smtClean="0"/>
              <a:t>Learning Objectives: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To consider the types of sports injuries that can occur and how these can be prevented.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To understand the action to be taken if an accident or emergency occurs.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32312"/>
            <a:ext cx="3280513" cy="217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jamie\Pictures\Gerry rugby\P10608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4032448" cy="21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9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77174"/>
            <a:ext cx="8445624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Most performers get injured at some point. Injury prevention is therefore essential to minimise risk.</a:t>
            </a:r>
          </a:p>
          <a:p>
            <a:pPr marL="0" indent="0">
              <a:buNone/>
            </a:pPr>
            <a:r>
              <a:rPr lang="en-GB" dirty="0" smtClean="0"/>
              <a:t>Incorrect technique can often be a cause of injury.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7"/>
            <a:ext cx="2664296" cy="242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491454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99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Internally caused injuries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injuries where a performer is solely responsible:</a:t>
            </a:r>
          </a:p>
          <a:p>
            <a:pPr marL="0" indent="0">
              <a:buNone/>
            </a:pPr>
            <a:r>
              <a:rPr lang="en-GB" dirty="0" smtClean="0"/>
              <a:t>Overuse injuries – caused by training or playing too much. Include stress fractures and muscle / tendon injuries. E.g. tennis elbow.</a:t>
            </a:r>
          </a:p>
          <a:p>
            <a:pPr marL="0" indent="0">
              <a:buNone/>
            </a:pPr>
            <a:r>
              <a:rPr lang="en-GB" dirty="0" smtClean="0"/>
              <a:t>Sudden injuries – caused by strain put on the body. E.g. pulled hamstring.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85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Externally caused injuries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820980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These are injuries caused by something else such as equipment, opponents or weather conditions.</a:t>
            </a:r>
          </a:p>
          <a:p>
            <a:r>
              <a:rPr lang="en-GB" dirty="0" smtClean="0"/>
              <a:t>Foul play or incorrect actions (</a:t>
            </a:r>
            <a:r>
              <a:rPr lang="en-GB" dirty="0" err="1" smtClean="0"/>
              <a:t>inc</a:t>
            </a:r>
            <a:r>
              <a:rPr lang="en-GB" dirty="0" smtClean="0"/>
              <a:t> poor technique) – these injuries can be quite serious which is why rules are in place to prevent them.</a:t>
            </a:r>
          </a:p>
          <a:p>
            <a:r>
              <a:rPr lang="en-GB" dirty="0" smtClean="0"/>
              <a:t>Impact injuries – many sports allow physical contact (e.g. rugby) and impact can also occur with equipment.</a:t>
            </a:r>
          </a:p>
          <a:p>
            <a:r>
              <a:rPr lang="en-GB" dirty="0" smtClean="0"/>
              <a:t>Equipment / clothing – damaged, faulty or bad fitting equipment (e.g. trainers) can cause injury.</a:t>
            </a:r>
          </a:p>
          <a:p>
            <a:r>
              <a:rPr lang="en-GB" dirty="0" smtClean="0"/>
              <a:t>Accidents – no matter what precautions are taken, injury can still occur.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050" y="4653136"/>
            <a:ext cx="4007302" cy="208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431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Precautions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assessment</a:t>
            </a:r>
          </a:p>
          <a:p>
            <a:r>
              <a:rPr lang="en-GB" dirty="0" smtClean="0"/>
              <a:t>Warm-up prior to starting activity</a:t>
            </a:r>
          </a:p>
          <a:p>
            <a:r>
              <a:rPr lang="en-GB" dirty="0" smtClean="0"/>
              <a:t>All rules or codes of conduct should be clear, followed and enforced.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61047"/>
            <a:ext cx="2088232" cy="276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7"/>
            <a:ext cx="4164582" cy="276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74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GB" dirty="0" smtClean="0"/>
              <a:t>Common Injuries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1"/>
            <a:ext cx="8640960" cy="403244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Head injuries – make sure the person can breathe and put them into recovery position. Concussion may be apparent from loss of consciousness, weak pulse, shallow breathing and dilated pupils. </a:t>
            </a:r>
            <a:endParaRPr lang="en-GB" dirty="0"/>
          </a:p>
          <a:p>
            <a:r>
              <a:rPr lang="en-GB" dirty="0" smtClean="0"/>
              <a:t>Fractures – broken bones.</a:t>
            </a:r>
          </a:p>
          <a:p>
            <a:r>
              <a:rPr lang="en-GB" dirty="0" smtClean="0"/>
              <a:t>Hypothermia – rapid cooling of the body. Ensure the person is covered with warm, dry clothing or blankets.</a:t>
            </a:r>
          </a:p>
          <a:p>
            <a:r>
              <a:rPr lang="en-GB" dirty="0" smtClean="0"/>
              <a:t>Cuts – vary in size and seriousness but should be dealt with by cleaning and covering.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4796"/>
            <a:ext cx="2409825" cy="177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84795"/>
            <a:ext cx="2257425" cy="177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10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57748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Joint and muscle injuries – these include sprains (damage to ligaments at a joint) and strains (damage to a muscle) and should be treated with RICE.</a:t>
            </a:r>
          </a:p>
          <a:p>
            <a:pPr marL="0" indent="0">
              <a:buNone/>
            </a:pPr>
            <a:r>
              <a:rPr lang="en-GB" dirty="0" smtClean="0"/>
              <a:t>Rest – stop the activity immediately.</a:t>
            </a:r>
          </a:p>
          <a:p>
            <a:pPr marL="0" indent="0">
              <a:buNone/>
            </a:pPr>
            <a:r>
              <a:rPr lang="en-GB" dirty="0" smtClean="0"/>
              <a:t>Ice – apply ice to reduce swelling and relieve pain.</a:t>
            </a:r>
          </a:p>
          <a:p>
            <a:pPr marL="0" indent="0">
              <a:buNone/>
            </a:pPr>
            <a:r>
              <a:rPr lang="en-GB" dirty="0" smtClean="0"/>
              <a:t>Compression – apply pressure to injured are to reduce swelling.</a:t>
            </a:r>
          </a:p>
          <a:p>
            <a:pPr marL="0" indent="0">
              <a:buNone/>
            </a:pPr>
            <a:r>
              <a:rPr lang="en-GB" dirty="0" smtClean="0"/>
              <a:t>Elevation – raise injured area to decrease circulation to that area.</a:t>
            </a:r>
          </a:p>
          <a:p>
            <a:pPr marL="0" indent="0">
              <a:buNone/>
            </a:pPr>
            <a:r>
              <a:rPr lang="en-GB" dirty="0" smtClean="0"/>
              <a:t>These principles apply to all soft tissue (ligament, tendon or muscle) injuries.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39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Injury and First Aid</vt:lpstr>
      <vt:lpstr>Injury</vt:lpstr>
      <vt:lpstr>Internally caused injuries</vt:lpstr>
      <vt:lpstr>Externally caused injuries</vt:lpstr>
      <vt:lpstr>Precautions</vt:lpstr>
      <vt:lpstr>Common Injuries</vt:lpstr>
      <vt:lpstr>PowerPoint Presentation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Injury and First Aid</dc:title>
  <dc:creator>jamie</dc:creator>
  <cp:lastModifiedBy>jamie</cp:lastModifiedBy>
  <cp:revision>7</cp:revision>
  <dcterms:created xsi:type="dcterms:W3CDTF">2014-01-06T12:28:08Z</dcterms:created>
  <dcterms:modified xsi:type="dcterms:W3CDTF">2014-01-06T13:46:45Z</dcterms:modified>
</cp:coreProperties>
</file>