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2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8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1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66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50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7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80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39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7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8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7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C5D7-D7D8-46A1-B3A9-7601F1E40E57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5D87D-F21F-4719-888E-9596BC4D4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96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Autofit/>
          </a:bodyPr>
          <a:lstStyle/>
          <a:p>
            <a:r>
              <a:rPr lang="en-GB" sz="13800" dirty="0" smtClean="0"/>
              <a:t>KPC Advice</a:t>
            </a:r>
            <a:endParaRPr lang="en-GB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0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 and weaknesses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low grade is achieved by students who simply named/listed their strengths/weaknesses and gave basic description. </a:t>
            </a:r>
          </a:p>
          <a:p>
            <a:r>
              <a:rPr lang="en-GB" dirty="0" smtClean="0"/>
              <a:t>Need to analyse. </a:t>
            </a:r>
            <a:r>
              <a:rPr lang="en-GB" dirty="0" err="1" smtClean="0"/>
              <a:t>Eg</a:t>
            </a:r>
            <a:r>
              <a:rPr lang="en-GB" dirty="0" smtClean="0"/>
              <a:t> exactly what is it that makes you have good speed (thinking about muscles and technique) and how does this have a positive effect on your performance in a match situation?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89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Identify one weakness for improvement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ame ONE weakness only and clearly explain why this has such a significant effect on your performance. </a:t>
            </a:r>
          </a:p>
          <a:p>
            <a:r>
              <a:rPr lang="en-GB" dirty="0" smtClean="0"/>
              <a:t>Always choose a component of fitness (rather than a skill) as this makes the next sections far easier.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15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Corrective 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</a:t>
            </a:r>
            <a:r>
              <a:rPr lang="en-GB" dirty="0" smtClean="0"/>
              <a:t>hat will you do to improve this weakness and how will you do it?</a:t>
            </a:r>
          </a:p>
          <a:p>
            <a:r>
              <a:rPr lang="en-GB" dirty="0" smtClean="0"/>
              <a:t>Think of which method of training (e.g. continuous, interval) is most suitable and why.</a:t>
            </a:r>
          </a:p>
          <a:p>
            <a:r>
              <a:rPr lang="en-GB" dirty="0" smtClean="0"/>
              <a:t>Look at principles of training, FITT. How will you use these to ensure progress and improvement is made?</a:t>
            </a:r>
          </a:p>
          <a:p>
            <a:r>
              <a:rPr lang="en-GB" dirty="0" smtClean="0"/>
              <a:t>Include distances and times and over what duration you will do it. Expected benefits as a result of this? Don't be vague or choose unusual methods.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763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</a:t>
            </a:r>
            <a:r>
              <a:rPr lang="en-GB" dirty="0" smtClean="0"/>
              <a:t>ow will you know if it's worked? Look at fitness tests (specific to the component of fitness which you are focussing on) and maybe video analysis of performance.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59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KPC Advice</vt:lpstr>
      <vt:lpstr>Strengths and weaknesses </vt:lpstr>
      <vt:lpstr>Identify one weakness for improvement </vt:lpstr>
      <vt:lpstr>Corrective measures</vt:lpstr>
      <vt:lpstr>Measuring success</vt:lpstr>
    </vt:vector>
  </TitlesOfParts>
  <Company>OU=L004,OU=L Group,OU=St John's Desktops,DC=STJOHNS,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KPC Advice</dc:title>
  <dc:creator>JTurnbull</dc:creator>
  <cp:lastModifiedBy>JTurnbull</cp:lastModifiedBy>
  <cp:revision>10</cp:revision>
  <dcterms:created xsi:type="dcterms:W3CDTF">2015-02-24T09:35:59Z</dcterms:created>
  <dcterms:modified xsi:type="dcterms:W3CDTF">2015-02-24T09:50:17Z</dcterms:modified>
</cp:coreProperties>
</file>