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1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3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7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3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8480-6F46-4840-92AD-BDE4CCBD2930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4D0D-1BBD-44FE-92BB-C6CFE62E4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Leisure and Recreation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295232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Learning Objectives:</a:t>
            </a:r>
          </a:p>
          <a:p>
            <a:pPr algn="l"/>
            <a:r>
              <a:rPr lang="en-GB" sz="2800" dirty="0" smtClean="0"/>
              <a:t>To understand the difference between leisure and recreation</a:t>
            </a:r>
          </a:p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To be able to describe different types of leisure and recreation activities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64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Task: With a partner try to come up with a definition for ‘leisure’.</a:t>
            </a:r>
          </a:p>
          <a:p>
            <a:pPr marL="0" indent="0">
              <a:buNone/>
            </a:pPr>
            <a:r>
              <a:rPr lang="en-GB" dirty="0" smtClean="0"/>
              <a:t>‘Leisure is your free time when you can choose what to do.’ (time when you are not working, eating, sleeping, cooking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437112"/>
            <a:ext cx="2922091" cy="209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89" y="4437112"/>
            <a:ext cx="3647911" cy="209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684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Leisure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Activities that involve physical or mental exertion.</a:t>
            </a:r>
          </a:p>
          <a:p>
            <a:pPr marL="0" indent="0">
              <a:buNone/>
            </a:pPr>
            <a:r>
              <a:rPr lang="en-GB" dirty="0" smtClean="0"/>
              <a:t>These can be ‘low-impact’ or ‘high-impact’ activities. (categorise the 4 pictures below)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518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62253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52" y="4456356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4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Passive Leisure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Activities which do not involve exerting any significant levels of physical or mental effort.</a:t>
            </a:r>
          </a:p>
          <a:p>
            <a:pPr marL="0" indent="0">
              <a:buNone/>
            </a:pPr>
            <a:r>
              <a:rPr lang="en-GB" dirty="0" smtClean="0"/>
              <a:t>What are the problems associated with passive leisure activities?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5"/>
            <a:ext cx="4078815" cy="230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168352" cy="259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Leisure Time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Leisure time has increased greatly through time for a variety of reasons including:</a:t>
            </a:r>
          </a:p>
          <a:p>
            <a:r>
              <a:rPr lang="en-GB" dirty="0" smtClean="0"/>
              <a:t>Technological advances (washing machines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Higher levels of unemployment</a:t>
            </a:r>
          </a:p>
          <a:p>
            <a:r>
              <a:rPr lang="en-GB" dirty="0" smtClean="0"/>
              <a:t>Shorter working day/week</a:t>
            </a:r>
          </a:p>
          <a:p>
            <a:r>
              <a:rPr lang="en-GB" dirty="0" smtClean="0"/>
              <a:t>Part-time and shift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Leisure Provision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councils have a legal responsibility to provide leisure services.</a:t>
            </a:r>
          </a:p>
          <a:p>
            <a:pPr marL="0" indent="0">
              <a:buNone/>
            </a:pPr>
            <a:r>
              <a:rPr lang="en-GB" dirty="0" smtClean="0"/>
              <a:t>List as many as you can in your local area.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Private enterprises also run sport-related facilities but only if a profit can be made. Therefore urban areas generally have better facilities than rural areas.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Recreation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1845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Physical recreation is taking part in physical activity for intrinsic reward rather than extrinsic reward.</a:t>
            </a:r>
          </a:p>
          <a:p>
            <a:pPr marL="0" indent="0">
              <a:buNone/>
            </a:pPr>
            <a:r>
              <a:rPr lang="en-GB" dirty="0" smtClean="0"/>
              <a:t>The activities we choose to participate in recreationally differ due to the following factors:</a:t>
            </a:r>
          </a:p>
          <a:p>
            <a:r>
              <a:rPr lang="en-GB" dirty="0" smtClean="0"/>
              <a:t>Age</a:t>
            </a:r>
          </a:p>
          <a:p>
            <a:r>
              <a:rPr lang="en-GB" dirty="0" smtClean="0"/>
              <a:t>Location</a:t>
            </a:r>
          </a:p>
          <a:p>
            <a:r>
              <a:rPr lang="en-GB" dirty="0" smtClean="0"/>
              <a:t>Provision and cost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16" y="5322701"/>
            <a:ext cx="2483840" cy="14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" y="5370262"/>
            <a:ext cx="2173840" cy="135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22700"/>
            <a:ext cx="2592288" cy="140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62" y="3717032"/>
            <a:ext cx="2586996" cy="14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9046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Outdoor Recreation – </a:t>
            </a:r>
          </a:p>
          <a:p>
            <a:pPr marL="0" indent="0">
              <a:buNone/>
            </a:pPr>
            <a:r>
              <a:rPr lang="en-GB" dirty="0" smtClean="0"/>
              <a:t>activities associated with some degree of challenge with the natural environment such as caving, rock climbing, sailing, windsurfing etc.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dirty="0" smtClean="0"/>
              <a:t>Lifelong Sports – </a:t>
            </a:r>
          </a:p>
          <a:p>
            <a:pPr marL="0" indent="0">
              <a:buNone/>
            </a:pPr>
            <a:r>
              <a:rPr lang="en-GB" dirty="0" smtClean="0"/>
              <a:t>activities which can be participated in at any age. Sports such as swimming will have sessions targeted at different age groups to maximise participation levels.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31192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27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306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Leisure and Recreation</vt:lpstr>
      <vt:lpstr>Leisure</vt:lpstr>
      <vt:lpstr>Active Leisure</vt:lpstr>
      <vt:lpstr>Passive Leisure</vt:lpstr>
      <vt:lpstr>Leisure Time Available</vt:lpstr>
      <vt:lpstr>Leisure Provision</vt:lpstr>
      <vt:lpstr>Recreation</vt:lpstr>
      <vt:lpstr>PowerPoint Presentation</vt:lpstr>
    </vt:vector>
  </TitlesOfParts>
  <Company>St. John's School, Marlborough.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 and Recreation</dc:title>
  <dc:creator>jamie</dc:creator>
  <cp:lastModifiedBy>JTurnbull</cp:lastModifiedBy>
  <cp:revision>9</cp:revision>
  <dcterms:created xsi:type="dcterms:W3CDTF">2015-10-27T17:46:02Z</dcterms:created>
  <dcterms:modified xsi:type="dcterms:W3CDTF">2015-11-30T12:37:52Z</dcterms:modified>
</cp:coreProperties>
</file>