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2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8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7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9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8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1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0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28B4-915C-466C-B59B-736BA1EB7255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08C2-5557-4B9D-83DA-EED2DE1E8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 smtClean="0"/>
              <a:t>Methods of Training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280920" cy="17526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Learning Objectives: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To know the different elements of an individual training session.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To be able to name and explain five methods of training.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a Circuit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Timed circuits </a:t>
            </a:r>
            <a:r>
              <a:rPr lang="en-GB" dirty="0" smtClean="0"/>
              <a:t>– a set time on each station E.g. 30secs. Complete as many exercises as possible in the time. Rest periods </a:t>
            </a:r>
            <a:r>
              <a:rPr lang="en-GB" dirty="0" err="1" smtClean="0"/>
              <a:t>inbetween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Fixed load </a:t>
            </a:r>
            <a:r>
              <a:rPr lang="en-GB" dirty="0" smtClean="0"/>
              <a:t>– complete a certain number of exercises (E.g. 10 press ups) on each station without a time limit.</a:t>
            </a:r>
          </a:p>
          <a:p>
            <a:r>
              <a:rPr lang="en-GB" b="1" dirty="0" smtClean="0"/>
              <a:t>Varied laps </a:t>
            </a:r>
            <a:r>
              <a:rPr lang="en-GB" dirty="0" smtClean="0"/>
              <a:t>– changing the load or time limit for each lap of the circuit.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GB" dirty="0" smtClean="0"/>
              <a:t>Weight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424847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Used to improve muscular strength, muscular endurance and power.</a:t>
            </a:r>
          </a:p>
          <a:p>
            <a:r>
              <a:rPr lang="en-GB" dirty="0" smtClean="0"/>
              <a:t>Also improves muscle size, muscle tone and can assist in injury recovery.</a:t>
            </a:r>
          </a:p>
          <a:p>
            <a:r>
              <a:rPr lang="en-GB" dirty="0" smtClean="0"/>
              <a:t>Effective weight training involves the principle of overload.</a:t>
            </a:r>
          </a:p>
          <a:p>
            <a:r>
              <a:rPr lang="en-GB" dirty="0" smtClean="0"/>
              <a:t>Repetitions – number of times the weight is moved.</a:t>
            </a:r>
          </a:p>
          <a:p>
            <a:r>
              <a:rPr lang="en-GB" dirty="0" smtClean="0"/>
              <a:t>Sets – a complete set of repetitions.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82" y="4653136"/>
            <a:ext cx="2266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Weight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increase muscular strength decrease the number of reps and increase the weight (e.g. 6 reps at near max weight).</a:t>
            </a:r>
          </a:p>
          <a:p>
            <a:r>
              <a:rPr lang="en-GB" dirty="0" smtClean="0"/>
              <a:t>To increase muscular endurance increase reps and decrease weight (e.g. 20-30 reps at 40-60% of max weight).</a:t>
            </a:r>
          </a:p>
          <a:p>
            <a:r>
              <a:rPr lang="en-GB" dirty="0" smtClean="0"/>
              <a:t>To increase power complete 10-15 reps performed at speed with 60-80% of max weight.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226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8787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7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Weight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Free Standing Weights</a:t>
            </a:r>
          </a:p>
          <a:p>
            <a:r>
              <a:rPr lang="en-GB" dirty="0" smtClean="0"/>
              <a:t>Cheap and easy to acquire for individuals.</a:t>
            </a:r>
          </a:p>
          <a:p>
            <a:r>
              <a:rPr lang="en-GB" dirty="0" smtClean="0"/>
              <a:t>Allows for huge variety of exercises.</a:t>
            </a:r>
          </a:p>
          <a:p>
            <a:r>
              <a:rPr lang="en-GB" dirty="0" smtClean="0"/>
              <a:t>Safety issues must be considered and weight training should always be done with a partner.</a:t>
            </a:r>
          </a:p>
          <a:p>
            <a:pPr marL="0" indent="0">
              <a:buNone/>
            </a:pPr>
            <a:r>
              <a:rPr lang="en-GB" dirty="0" smtClean="0"/>
              <a:t>Specialised Weight Training Equipment</a:t>
            </a:r>
          </a:p>
          <a:p>
            <a:r>
              <a:rPr lang="en-GB" dirty="0" smtClean="0"/>
              <a:t>Often found in specialist gyms and leisure centres.</a:t>
            </a:r>
          </a:p>
          <a:p>
            <a:r>
              <a:rPr lang="en-GB" dirty="0" smtClean="0"/>
              <a:t>These can be expensive but are much safer to use.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60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Training which keeps heart rate high over a sustained period of time.</a:t>
            </a:r>
          </a:p>
          <a:p>
            <a:pPr marL="0" indent="0">
              <a:buNone/>
            </a:pPr>
            <a:r>
              <a:rPr lang="en-GB" dirty="0" smtClean="0"/>
              <a:t>Activities could include jogging, cycling, swimming.</a:t>
            </a:r>
          </a:p>
          <a:p>
            <a:pPr marL="0" indent="0">
              <a:buNone/>
            </a:pPr>
            <a:r>
              <a:rPr lang="en-GB" dirty="0" smtClean="0"/>
              <a:t>Great for improving cardiovascular fitness.</a:t>
            </a:r>
          </a:p>
          <a:p>
            <a:pPr marL="0" indent="0">
              <a:buNone/>
            </a:pPr>
            <a:r>
              <a:rPr lang="en-GB" dirty="0" smtClean="0"/>
              <a:t>Easily done in gyms using treadmills, exercise bikes, cross trainers etc.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76" y="4300538"/>
            <a:ext cx="3441082" cy="228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5295"/>
            <a:ext cx="3384376" cy="20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8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Interval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Training with periods of high intensity work followed by periods of rest.</a:t>
            </a:r>
          </a:p>
          <a:p>
            <a:r>
              <a:rPr lang="en-GB" dirty="0" smtClean="0"/>
              <a:t>Long interval training – work periods of 15s-3mins at 80-85%max effort. Excellent for games players.</a:t>
            </a:r>
          </a:p>
          <a:p>
            <a:r>
              <a:rPr lang="en-GB" dirty="0" smtClean="0"/>
              <a:t>Short interval training – short periods of work (up to 15s) but at maximum levels. Longer rest required. Excellent for racket sports and sprinters.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4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404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Fartlek Training</a:t>
            </a:r>
          </a:p>
          <a:p>
            <a:r>
              <a:rPr lang="en-GB" dirty="0" smtClean="0"/>
              <a:t>Swedish word for ‘speed play’</a:t>
            </a:r>
          </a:p>
          <a:p>
            <a:r>
              <a:rPr lang="en-GB" dirty="0" smtClean="0"/>
              <a:t>Form of interval training including walking, jogging and sprinting.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Continuous Shuttle Run</a:t>
            </a:r>
          </a:p>
          <a:p>
            <a:r>
              <a:rPr lang="en-GB" dirty="0" smtClean="0"/>
              <a:t>The multi stage fitness test (bleep test)</a:t>
            </a:r>
          </a:p>
          <a:p>
            <a:r>
              <a:rPr lang="en-GB" dirty="0" smtClean="0"/>
              <a:t>A fitness test but can also be used as a method of continuous training.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1571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6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Altitude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Aerobic exercise performed at high altitude.</a:t>
            </a:r>
          </a:p>
          <a:p>
            <a:r>
              <a:rPr lang="en-GB" dirty="0" smtClean="0"/>
              <a:t>At altitude the pressure of oxygen is lower so it is harder to get oxygen to the working muscles.</a:t>
            </a:r>
          </a:p>
          <a:p>
            <a:r>
              <a:rPr lang="en-GB" dirty="0" smtClean="0"/>
              <a:t>The body compensates for this by creating more red blood cells to improve the oxygen-carrying capacity of blood.</a:t>
            </a:r>
          </a:p>
          <a:p>
            <a:r>
              <a:rPr lang="en-GB" dirty="0" smtClean="0"/>
              <a:t>This leads to great improvement when back at sea level.</a:t>
            </a:r>
          </a:p>
          <a:p>
            <a:r>
              <a:rPr lang="en-GB" dirty="0" smtClean="0"/>
              <a:t>Used by endurance athletes.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94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Aspects of a Training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Warm-up</a:t>
            </a:r>
          </a:p>
          <a:p>
            <a:r>
              <a:rPr lang="en-GB" dirty="0" smtClean="0"/>
              <a:t>Fitness or exercise phase</a:t>
            </a:r>
          </a:p>
          <a:p>
            <a:r>
              <a:rPr lang="en-GB" dirty="0" smtClean="0"/>
              <a:t>Skills or team-play phase</a:t>
            </a:r>
          </a:p>
          <a:p>
            <a:r>
              <a:rPr lang="en-GB" dirty="0" smtClean="0"/>
              <a:t>Warm-down (cool down)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8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3020"/>
            <a:ext cx="3240360" cy="21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3020"/>
            <a:ext cx="3456384" cy="21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4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first phase of a training session.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b="1" dirty="0" smtClean="0"/>
              <a:t>pulse raiser </a:t>
            </a:r>
            <a:r>
              <a:rPr lang="en-GB" dirty="0" smtClean="0"/>
              <a:t>(e.g. light jog) increases heart rate and breathing rate so that oxygen can be supplied to working muscles.</a:t>
            </a:r>
          </a:p>
          <a:p>
            <a:pPr marL="0" indent="0">
              <a:buNone/>
            </a:pPr>
            <a:r>
              <a:rPr lang="en-GB" dirty="0" smtClean="0"/>
              <a:t>It also allows for psychological preparation.</a:t>
            </a:r>
          </a:p>
          <a:p>
            <a:pPr marL="0" indent="0">
              <a:buNone/>
            </a:pPr>
            <a:r>
              <a:rPr lang="en-GB" b="1" dirty="0" smtClean="0"/>
              <a:t>Stretching</a:t>
            </a:r>
            <a:r>
              <a:rPr lang="en-GB" dirty="0" smtClean="0"/>
              <a:t> reduces the possibility of being injured. Cold muscles are more prone to fibre and tendon damage.</a:t>
            </a:r>
          </a:p>
          <a:p>
            <a:pPr marL="0" indent="0">
              <a:buNone/>
            </a:pPr>
            <a:r>
              <a:rPr lang="en-GB" dirty="0" smtClean="0"/>
              <a:t>Warm ups should be specific to the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8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phase focusses on one or two components of fitness (e.g. stamina or strength)</a:t>
            </a:r>
          </a:p>
          <a:p>
            <a:pPr marL="0" indent="0">
              <a:buNone/>
            </a:pPr>
            <a:r>
              <a:rPr lang="en-GB" dirty="0" smtClean="0"/>
              <a:t>The principles of training must be followed.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7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Practice of the skills involved in the game (e.g. netball shooting practice).</a:t>
            </a:r>
          </a:p>
          <a:p>
            <a:r>
              <a:rPr lang="en-GB" dirty="0" smtClean="0"/>
              <a:t>This phase could also involve the practice of team tactics etc.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3"/>
            <a:ext cx="1944216" cy="29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7"/>
            <a:ext cx="3600400" cy="26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6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Cool-down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session should finish with gentle activity (e.g. light jog) to cool down.</a:t>
            </a:r>
          </a:p>
          <a:p>
            <a:r>
              <a:rPr lang="en-GB" dirty="0" smtClean="0"/>
              <a:t>This helps the body to recover by aiding the removal of lactic acid and other waste products to avoid muscles feeling sore.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4052"/>
            <a:ext cx="3551231" cy="23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64052"/>
            <a:ext cx="3087135" cy="23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9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Thresholds of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Training sessions should be made specific to the individual.</a:t>
            </a:r>
          </a:p>
          <a:p>
            <a:pPr marL="0" indent="0">
              <a:buNone/>
            </a:pPr>
            <a:r>
              <a:rPr lang="en-GB" dirty="0" smtClean="0"/>
              <a:t>Factors such as age, experience, fitness levels, ability levels and motivation levels need to be considered.</a:t>
            </a:r>
          </a:p>
          <a:p>
            <a:pPr marL="0" indent="0">
              <a:buNone/>
            </a:pPr>
            <a:r>
              <a:rPr lang="en-GB" dirty="0" smtClean="0"/>
              <a:t>Training thresholds are used to determine whether training is aerobic or anaerobic.</a:t>
            </a:r>
          </a:p>
          <a:p>
            <a:pPr marL="0" indent="0">
              <a:buNone/>
            </a:pPr>
            <a:r>
              <a:rPr lang="en-GB" dirty="0" smtClean="0"/>
              <a:t>Aerobic training = 60-80% Max HR</a:t>
            </a:r>
          </a:p>
          <a:p>
            <a:pPr marL="0" indent="0">
              <a:buNone/>
            </a:pPr>
            <a:r>
              <a:rPr lang="en-GB" dirty="0" smtClean="0"/>
              <a:t>Anaerobic training = 80-90% Max 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6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Circuit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494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Circuit training is very popular because it is easy to set up and very flexible.</a:t>
            </a:r>
          </a:p>
          <a:p>
            <a:pPr marL="0" indent="0">
              <a:buNone/>
            </a:pPr>
            <a:r>
              <a:rPr lang="en-GB" dirty="0" smtClean="0"/>
              <a:t>Circuits involve a series of stations.</a:t>
            </a:r>
          </a:p>
          <a:p>
            <a:pPr marL="0" indent="0">
              <a:buNone/>
            </a:pPr>
            <a:r>
              <a:rPr lang="en-GB" dirty="0" smtClean="0"/>
              <a:t>Each station should be clearly marked with the exercise accurately demonstrated.</a:t>
            </a:r>
          </a:p>
          <a:p>
            <a:pPr marL="0" indent="0">
              <a:buNone/>
            </a:pPr>
            <a:r>
              <a:rPr lang="en-GB" dirty="0" smtClean="0"/>
              <a:t>Exercises should be varied and stations which work the same muscle groups should be well separated.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3295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727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2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Circuit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Fitness Circuit</a:t>
            </a:r>
          </a:p>
          <a:p>
            <a:r>
              <a:rPr lang="en-GB" dirty="0" smtClean="0"/>
              <a:t>Primary aim is to improve fitness.</a:t>
            </a:r>
          </a:p>
          <a:p>
            <a:r>
              <a:rPr lang="en-GB" dirty="0" smtClean="0"/>
              <a:t>Exercises could include: press ups, sit ups, skipping, </a:t>
            </a:r>
            <a:r>
              <a:rPr lang="en-GB" dirty="0" err="1" smtClean="0"/>
              <a:t>tricep</a:t>
            </a:r>
            <a:r>
              <a:rPr lang="en-GB" dirty="0" smtClean="0"/>
              <a:t> dips, shuttle runs etc.</a:t>
            </a:r>
          </a:p>
          <a:p>
            <a:r>
              <a:rPr lang="en-GB" dirty="0" smtClean="0"/>
              <a:t>Requires little specialised equipment and is easy to set up (but may need large space).</a:t>
            </a:r>
          </a:p>
          <a:p>
            <a:pPr marL="0" indent="0">
              <a:buNone/>
            </a:pPr>
            <a:r>
              <a:rPr lang="en-GB" b="1" dirty="0" smtClean="0"/>
              <a:t>Skills Circuit</a:t>
            </a:r>
          </a:p>
          <a:p>
            <a:r>
              <a:rPr lang="en-GB" dirty="0" smtClean="0"/>
              <a:t>Also uses stations but exercises are focussed on improving skills.</a:t>
            </a:r>
          </a:p>
          <a:p>
            <a:r>
              <a:rPr lang="en-GB" dirty="0" smtClean="0"/>
              <a:t>E.g. A basketball circuit involving dribbling through cones, lay ups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2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866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Methods of Training</vt:lpstr>
      <vt:lpstr>Aspects of a Training Session</vt:lpstr>
      <vt:lpstr>Warm-Up</vt:lpstr>
      <vt:lpstr>Fitness Phase</vt:lpstr>
      <vt:lpstr>Skill Phase</vt:lpstr>
      <vt:lpstr>Cool-down</vt:lpstr>
      <vt:lpstr>Thresholds of Training</vt:lpstr>
      <vt:lpstr>Circuit Training</vt:lpstr>
      <vt:lpstr>Circuit Training</vt:lpstr>
      <vt:lpstr>Running a Circuit</vt:lpstr>
      <vt:lpstr>Weight Training</vt:lpstr>
      <vt:lpstr>Weight Training</vt:lpstr>
      <vt:lpstr>Types of Weight Training</vt:lpstr>
      <vt:lpstr>Continuous Training</vt:lpstr>
      <vt:lpstr>Interval Training</vt:lpstr>
      <vt:lpstr>PowerPoint Presentation</vt:lpstr>
      <vt:lpstr>Altitude Training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Training</dc:title>
  <dc:creator>jamie</dc:creator>
  <cp:lastModifiedBy>jamie</cp:lastModifiedBy>
  <cp:revision>19</cp:revision>
  <dcterms:created xsi:type="dcterms:W3CDTF">2014-02-23T12:35:24Z</dcterms:created>
  <dcterms:modified xsi:type="dcterms:W3CDTF">2014-02-23T16:04:09Z</dcterms:modified>
</cp:coreProperties>
</file>