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D23FD0-9535-4543-B458-16198EB28543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69739F-9C0F-4D04-A125-F0FDEF81004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600" dirty="0" smtClean="0">
                <a:solidFill>
                  <a:schemeClr val="accent3"/>
                </a:solidFill>
              </a:rPr>
              <a:t>Principles of Training</a:t>
            </a:r>
            <a:endParaRPr lang="en-GB" sz="66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7526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Learning Objectives: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To be able to define the principles of training.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To be able to explain how these principles affect training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45795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Principles of Training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principles of training are a set of guidelines which should be followed in order to make training as effective as possible.</a:t>
            </a:r>
          </a:p>
          <a:p>
            <a:pPr marL="0" indent="0" algn="ctr">
              <a:buNone/>
            </a:pPr>
            <a:r>
              <a:rPr lang="en-GB" b="1" dirty="0" smtClean="0"/>
              <a:t> S</a:t>
            </a:r>
            <a:r>
              <a:rPr lang="en-GB" dirty="0" smtClean="0"/>
              <a:t>pecificity</a:t>
            </a:r>
            <a:endParaRPr lang="en-GB" dirty="0" smtClean="0"/>
          </a:p>
          <a:p>
            <a:pPr marL="0" indent="0" algn="ctr">
              <a:buNone/>
            </a:pPr>
            <a:r>
              <a:rPr lang="en-GB" b="1" dirty="0"/>
              <a:t> </a:t>
            </a:r>
            <a:r>
              <a:rPr lang="en-GB" b="1" dirty="0" smtClean="0"/>
              <a:t>  </a:t>
            </a:r>
            <a:r>
              <a:rPr lang="en-GB" b="1" dirty="0" smtClean="0"/>
              <a:t>P</a:t>
            </a:r>
            <a:r>
              <a:rPr lang="en-GB" dirty="0" smtClean="0"/>
              <a:t>rogression</a:t>
            </a: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O</a:t>
            </a:r>
            <a:r>
              <a:rPr lang="en-GB" dirty="0" smtClean="0"/>
              <a:t>verload</a:t>
            </a:r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    R</a:t>
            </a:r>
            <a:r>
              <a:rPr lang="en-GB" dirty="0" smtClean="0"/>
              <a:t>eversibility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		          T</a:t>
            </a:r>
            <a:r>
              <a:rPr lang="en-GB" dirty="0" smtClean="0"/>
              <a:t>edium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25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Specificity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Training that is particularly suited to a particular sport or activity.</a:t>
            </a:r>
          </a:p>
          <a:p>
            <a:pPr marL="0" indent="0">
              <a:buNone/>
            </a:pPr>
            <a:r>
              <a:rPr lang="en-GB" dirty="0" smtClean="0"/>
              <a:t>E.g. marathon runners train with long distance running to improve endurance, weight lifters train by lifting weights to improve strength and power, footballers training involves practicing skills with a football.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77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Progression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Training should be increased </a:t>
            </a:r>
            <a:r>
              <a:rPr lang="en-GB" b="1" dirty="0" smtClean="0"/>
              <a:t>gradually</a:t>
            </a:r>
            <a:r>
              <a:rPr lang="en-GB" dirty="0" smtClean="0"/>
              <a:t> to allow the body to adjust to the increased demands being made on it.</a:t>
            </a:r>
          </a:p>
          <a:p>
            <a:pPr marL="0" indent="0">
              <a:buNone/>
            </a:pPr>
            <a:r>
              <a:rPr lang="en-GB" dirty="0" smtClean="0"/>
              <a:t>If training does not progress then no improvements will be made. This results in plateauing.</a:t>
            </a:r>
          </a:p>
          <a:p>
            <a:pPr marL="0" indent="0">
              <a:buNone/>
            </a:pPr>
            <a:r>
              <a:rPr lang="en-GB" dirty="0" smtClean="0"/>
              <a:t>If training progresses too quickly then injury can occur.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41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Overload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For fitness levels to improve the body must work harder than it normally does.</a:t>
            </a:r>
          </a:p>
          <a:p>
            <a:pPr marL="0" indent="0">
              <a:buNone/>
            </a:pPr>
            <a:r>
              <a:rPr lang="en-GB" dirty="0" smtClean="0"/>
              <a:t>There are 3 ways in which overload can be achieved:</a:t>
            </a:r>
          </a:p>
          <a:p>
            <a:pPr marL="0" indent="0">
              <a:buNone/>
            </a:pPr>
            <a:r>
              <a:rPr lang="en-GB" b="1" dirty="0" smtClean="0"/>
              <a:t>F</a:t>
            </a:r>
            <a:r>
              <a:rPr lang="en-GB" dirty="0" smtClean="0"/>
              <a:t>requency – train more often.</a:t>
            </a:r>
          </a:p>
          <a:p>
            <a:pPr marL="0" indent="0">
              <a:buNone/>
            </a:pPr>
            <a:r>
              <a:rPr lang="en-GB" b="1" dirty="0" smtClean="0"/>
              <a:t>I</a:t>
            </a:r>
            <a:r>
              <a:rPr lang="en-GB" dirty="0" smtClean="0"/>
              <a:t>ntensity – making training harder (e.g. lifting 		heavier weights, running faster)</a:t>
            </a:r>
          </a:p>
          <a:p>
            <a:pPr marL="0" indent="0">
              <a:buNone/>
            </a:pPr>
            <a:r>
              <a:rPr lang="en-GB" b="1" dirty="0" smtClean="0"/>
              <a:t>T</a:t>
            </a:r>
            <a:r>
              <a:rPr lang="en-GB" dirty="0" smtClean="0"/>
              <a:t>ime – increasing duration of training sessions.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546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Reversibility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training stops then the benefits gained can be lost too.</a:t>
            </a:r>
          </a:p>
          <a:p>
            <a:pPr marL="0" indent="0" algn="ctr">
              <a:buNone/>
            </a:pPr>
            <a:r>
              <a:rPr lang="en-GB" dirty="0" smtClean="0"/>
              <a:t>‘Use it or lose it’</a:t>
            </a:r>
          </a:p>
          <a:p>
            <a:pPr marL="0" indent="0">
              <a:buNone/>
            </a:pPr>
            <a:r>
              <a:rPr lang="en-GB" dirty="0" smtClean="0"/>
              <a:t>It takes up to 3 times longer to gain fitness as it does to lose it.</a:t>
            </a:r>
          </a:p>
          <a:p>
            <a:pPr marL="0" indent="0">
              <a:buNone/>
            </a:pPr>
            <a:r>
              <a:rPr lang="en-GB" dirty="0" smtClean="0"/>
              <a:t>Training may be stopped for various reasons including injury and loss of motivation.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89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Tedium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Tedium occurs when a performer losses motivation to continue. This leads to reversibility.</a:t>
            </a:r>
          </a:p>
          <a:p>
            <a:pPr marL="0" indent="0">
              <a:buNone/>
            </a:pPr>
            <a:r>
              <a:rPr lang="en-GB" dirty="0" smtClean="0"/>
              <a:t>Tedium must be avoided by making training as interesting and exciting as possible.</a:t>
            </a:r>
          </a:p>
          <a:p>
            <a:pPr marL="0" indent="0">
              <a:buNone/>
            </a:pPr>
            <a:r>
              <a:rPr lang="en-GB" dirty="0" smtClean="0"/>
              <a:t>This can be done by varying training methods, listening to music, ensuring game based sessions are included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57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/>
              <a:t>Extended Learning Task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36913"/>
            <a:ext cx="6777317" cy="31683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Create a basic training programme for a novice runner who has 6 months to train for a 13-mile half marathon.</a:t>
            </a:r>
          </a:p>
          <a:p>
            <a:pPr marL="0" indent="0">
              <a:buNone/>
            </a:pPr>
            <a:r>
              <a:rPr lang="en-GB" dirty="0" smtClean="0"/>
              <a:t>Discuss how you consider all of the principles of training within your programme.</a:t>
            </a:r>
          </a:p>
          <a:p>
            <a:pPr marL="0" indent="0">
              <a:buNone/>
            </a:pPr>
            <a:r>
              <a:rPr lang="en-GB" dirty="0" smtClean="0"/>
              <a:t>Your answer should be at least one full A4 page of writing.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82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350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Principles of Training</vt:lpstr>
      <vt:lpstr>Principles of Training</vt:lpstr>
      <vt:lpstr>Specificity</vt:lpstr>
      <vt:lpstr>Progression</vt:lpstr>
      <vt:lpstr>Overload</vt:lpstr>
      <vt:lpstr>Reversibility</vt:lpstr>
      <vt:lpstr>Tedium</vt:lpstr>
      <vt:lpstr>Extended Learning Task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Training</dc:title>
  <dc:creator>jamie</dc:creator>
  <cp:lastModifiedBy>jamie</cp:lastModifiedBy>
  <cp:revision>9</cp:revision>
  <dcterms:created xsi:type="dcterms:W3CDTF">2014-02-21T17:12:19Z</dcterms:created>
  <dcterms:modified xsi:type="dcterms:W3CDTF">2014-02-23T12:29:39Z</dcterms:modified>
</cp:coreProperties>
</file>