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444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7002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41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22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529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4333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7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246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2856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0630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5134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88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255D2-51B0-481E-88D3-5656852BBFE8}" type="datetimeFigureOut">
              <a:rPr lang="en-GB" smtClean="0"/>
              <a:t>10/07/2015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A0DC1-518B-4AE2-9D2D-9E5ED43D47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167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mekellyholmestrust.org/the-trust/dame-kelly-holmes/" TargetMode="External"/><Relationship Id="rId2" Type="http://schemas.openxmlformats.org/officeDocument/2006/relationships/hyperlink" Target="https://www.damekellyholmestrust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mekellyholmestrust.org/charity-stories/stories-film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sportengland.org/about-us/what-we-do/how-we-do-it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ortengland.org/our-work/children-and-young-people/sainsburys-school-games/" TargetMode="External"/><Relationship Id="rId2" Type="http://schemas.openxmlformats.org/officeDocument/2006/relationships/hyperlink" Target="http://www.thisgirlcan.co.u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hyperlink" Target="http://www.sportengland.org/our-work/children-and-young-people/satellite-clubs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uEAodrLKV4" TargetMode="External"/><Relationship Id="rId2" Type="http://schemas.openxmlformats.org/officeDocument/2006/relationships/hyperlink" Target="http://www.youthsporttrust.org/about-us.aspx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Learning Objective: </a:t>
            </a:r>
          </a:p>
          <a:p>
            <a:pPr algn="l"/>
            <a:r>
              <a:rPr lang="en-GB" sz="2400" dirty="0" smtClean="0">
                <a:solidFill>
                  <a:schemeClr val="tx1"/>
                </a:solidFill>
              </a:rPr>
              <a:t>To be able to name 4 organisations that promote participation in sport and describe how they achieve their aims.</a:t>
            </a: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404664"/>
            <a:ext cx="7772400" cy="2880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GCSE Physical Education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Unit: School, Sport &amp; Participation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Topic: National Curriculum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6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Dame Kelly Holmes Legacy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i="1" dirty="0" smtClean="0"/>
              <a:t>Charity set up by </a:t>
            </a:r>
            <a:r>
              <a:rPr lang="en-GB" i="1" dirty="0" smtClean="0">
                <a:hlinkClick r:id="rId3"/>
              </a:rPr>
              <a:t>Dame Kelly Holmes</a:t>
            </a:r>
            <a:endParaRPr lang="en-GB" i="1" dirty="0" smtClean="0"/>
          </a:p>
          <a:p>
            <a:r>
              <a:rPr lang="en-GB" i="1" dirty="0" smtClean="0"/>
              <a:t>She became the first British female athlete to win 800m and 1500m Olympic gold in Athens, 2004.</a:t>
            </a:r>
          </a:p>
          <a:p>
            <a:pPr marL="0" indent="0" algn="ctr">
              <a:buNone/>
            </a:pPr>
            <a:endParaRPr lang="en-GB" i="1" dirty="0"/>
          </a:p>
          <a:p>
            <a:pPr marL="0" indent="0" algn="ctr">
              <a:buNone/>
            </a:pPr>
            <a:r>
              <a:rPr lang="en-GB" i="1" dirty="0" smtClean="0"/>
              <a:t>“We get lives on track by using world class athletes to engage, enable and empower disadvantaged young people.”</a:t>
            </a:r>
          </a:p>
        </p:txBody>
      </p:sp>
    </p:spTree>
    <p:extLst>
      <p:ext uri="{BB962C8B-B14F-4D97-AF65-F5344CB8AC3E}">
        <p14:creationId xmlns:p14="http://schemas.microsoft.com/office/powerpoint/2010/main" val="216204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976" y="620688"/>
            <a:ext cx="8504144" cy="4656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26976" y="5661248"/>
            <a:ext cx="8504144" cy="72008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 smtClean="0">
                <a:hlinkClick r:id="rId3"/>
              </a:rPr>
              <a:t>Some stories of the work performed by the charity!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15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dirty="0" smtClean="0"/>
              <a:t>One example of a </a:t>
            </a:r>
            <a:r>
              <a:rPr lang="en-GB" dirty="0"/>
              <a:t>career in sport </a:t>
            </a:r>
            <a:r>
              <a:rPr lang="en-GB" dirty="0" smtClean="0"/>
              <a:t>may </a:t>
            </a:r>
            <a:r>
              <a:rPr lang="en-GB" dirty="0"/>
              <a:t>involve working </a:t>
            </a:r>
            <a:r>
              <a:rPr lang="en-GB" dirty="0" smtClean="0"/>
              <a:t>for </a:t>
            </a:r>
            <a:r>
              <a:rPr lang="en-GB" dirty="0"/>
              <a:t>Sport England. Describe the aims of Sport England and explain what they do to achieve their aims. ( 5 marks </a:t>
            </a:r>
            <a:r>
              <a:rPr lang="en-GB" dirty="0" smtClean="0"/>
              <a:t>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800" dirty="0"/>
              <a:t>Aims: </a:t>
            </a:r>
            <a:endParaRPr lang="en-GB" sz="2800" dirty="0" smtClean="0"/>
          </a:p>
          <a:p>
            <a:r>
              <a:rPr lang="en-GB" sz="2800" dirty="0" smtClean="0"/>
              <a:t>Increase </a:t>
            </a:r>
            <a:r>
              <a:rPr lang="en-GB" sz="2800" dirty="0"/>
              <a:t>the number of people taking part in </a:t>
            </a:r>
            <a:r>
              <a:rPr lang="en-GB" sz="2800" dirty="0" smtClean="0"/>
              <a:t>sport (1)</a:t>
            </a:r>
          </a:p>
          <a:p>
            <a:r>
              <a:rPr lang="en-GB" sz="2800" dirty="0" smtClean="0"/>
              <a:t>Improve </a:t>
            </a:r>
            <a:r>
              <a:rPr lang="en-GB" sz="2800" dirty="0"/>
              <a:t>lives through </a:t>
            </a:r>
            <a:r>
              <a:rPr lang="en-GB" sz="2800" dirty="0" smtClean="0"/>
              <a:t>sport (1)</a:t>
            </a:r>
            <a:endParaRPr lang="en-GB" sz="2800" dirty="0"/>
          </a:p>
          <a:p>
            <a:pPr marL="0" indent="0">
              <a:buNone/>
            </a:pPr>
            <a:r>
              <a:rPr lang="en-GB" sz="3000" dirty="0"/>
              <a:t>They: </a:t>
            </a:r>
            <a:endParaRPr lang="en-GB" sz="3000" dirty="0" smtClean="0"/>
          </a:p>
          <a:p>
            <a:r>
              <a:rPr lang="en-GB" sz="3000" dirty="0" smtClean="0"/>
              <a:t>Provide </a:t>
            </a:r>
            <a:r>
              <a:rPr lang="en-GB" sz="3000" dirty="0"/>
              <a:t>funding and </a:t>
            </a:r>
            <a:r>
              <a:rPr lang="en-GB" sz="3000" dirty="0" smtClean="0"/>
              <a:t>facilities (1)</a:t>
            </a:r>
          </a:p>
          <a:p>
            <a:r>
              <a:rPr lang="en-GB" sz="3000" dirty="0" smtClean="0"/>
              <a:t>Measure participation (1)</a:t>
            </a:r>
          </a:p>
          <a:p>
            <a:r>
              <a:rPr lang="en-GB" sz="3000" dirty="0" smtClean="0"/>
              <a:t>Identify </a:t>
            </a:r>
            <a:r>
              <a:rPr lang="en-GB" sz="3000" dirty="0"/>
              <a:t>target </a:t>
            </a:r>
            <a:r>
              <a:rPr lang="en-GB" sz="3000" dirty="0" smtClean="0"/>
              <a:t>groups (1)</a:t>
            </a:r>
            <a:endParaRPr lang="en-GB" sz="3000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357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Exam Question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One example of a </a:t>
            </a:r>
            <a:r>
              <a:rPr lang="en-GB" dirty="0"/>
              <a:t>career in sport </a:t>
            </a:r>
            <a:r>
              <a:rPr lang="en-GB" dirty="0" smtClean="0"/>
              <a:t>may </a:t>
            </a:r>
            <a:r>
              <a:rPr lang="en-GB" dirty="0"/>
              <a:t>involve working </a:t>
            </a:r>
            <a:r>
              <a:rPr lang="en-GB" dirty="0" smtClean="0"/>
              <a:t>for </a:t>
            </a:r>
            <a:r>
              <a:rPr lang="en-GB" dirty="0"/>
              <a:t>Sport England. Describe the aims of Sport England and explain what they do to achieve their aims. ( 5 marks )</a:t>
            </a:r>
          </a:p>
        </p:txBody>
      </p:sp>
    </p:spTree>
    <p:extLst>
      <p:ext uri="{BB962C8B-B14F-4D97-AF65-F5344CB8AC3E}">
        <p14:creationId xmlns:p14="http://schemas.microsoft.com/office/powerpoint/2010/main" val="12982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National Governing Bodies (NGB’s)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organisation that oversees a sport at national level.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419" y="3089792"/>
            <a:ext cx="2627784" cy="20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837" y="2925508"/>
            <a:ext cx="2253059" cy="322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083043"/>
            <a:ext cx="17526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86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6648" cy="850106"/>
          </a:xfrm>
        </p:spPr>
        <p:txBody>
          <a:bodyPr/>
          <a:lstStyle/>
          <a:p>
            <a:r>
              <a:rPr lang="en-GB" dirty="0" smtClean="0"/>
              <a:t>NGB’s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532859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 smtClean="0"/>
              <a:t>Provide and support: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 smtClean="0"/>
              <a:t>Coaching</a:t>
            </a:r>
          </a:p>
          <a:p>
            <a:pPr lvl="1"/>
            <a:r>
              <a:rPr lang="en-GB" dirty="0" smtClean="0"/>
              <a:t>Courses to </a:t>
            </a:r>
            <a:r>
              <a:rPr lang="en-GB" b="1" u="sng" dirty="0" smtClean="0"/>
              <a:t>improve quality of coaching</a:t>
            </a:r>
            <a:r>
              <a:rPr lang="en-GB" dirty="0" smtClean="0"/>
              <a:t>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Officiating</a:t>
            </a:r>
          </a:p>
          <a:p>
            <a:pPr lvl="1"/>
            <a:r>
              <a:rPr lang="en-GB" dirty="0" smtClean="0"/>
              <a:t>Courses to </a:t>
            </a:r>
            <a:r>
              <a:rPr lang="en-GB" b="1" u="sng" dirty="0" smtClean="0"/>
              <a:t>educate and improve officials</a:t>
            </a:r>
            <a:r>
              <a:rPr lang="en-GB" dirty="0" smtClean="0"/>
              <a:t> as well as </a:t>
            </a:r>
            <a:r>
              <a:rPr lang="en-GB" b="1" u="sng" dirty="0" smtClean="0"/>
              <a:t>assigning officials to matches</a:t>
            </a:r>
            <a:r>
              <a:rPr lang="en-GB" dirty="0" smtClean="0"/>
              <a:t> and tournaments.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Talent Development</a:t>
            </a:r>
          </a:p>
          <a:p>
            <a:pPr lvl="1"/>
            <a:r>
              <a:rPr lang="en-GB" dirty="0" smtClean="0"/>
              <a:t>Help to improve the standard of performers.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Competition</a:t>
            </a:r>
          </a:p>
          <a:p>
            <a:pPr lvl="1"/>
            <a:r>
              <a:rPr lang="en-GB" b="1" u="sng" dirty="0" smtClean="0"/>
              <a:t>Provide competition</a:t>
            </a:r>
            <a:r>
              <a:rPr lang="en-GB" dirty="0" smtClean="0"/>
              <a:t> at all levels; from </a:t>
            </a:r>
            <a:r>
              <a:rPr lang="en-GB" b="1" u="sng" dirty="0" smtClean="0"/>
              <a:t>junior to senior</a:t>
            </a:r>
            <a:r>
              <a:rPr lang="en-GB" dirty="0" smtClean="0"/>
              <a:t> and from </a:t>
            </a:r>
            <a:r>
              <a:rPr lang="en-GB" b="1" u="sng" dirty="0" smtClean="0"/>
              <a:t>grass roots to elite level</a:t>
            </a:r>
            <a:r>
              <a:rPr lang="en-GB" dirty="0" smtClean="0"/>
              <a:t>.</a:t>
            </a:r>
            <a:endParaRPr lang="en-GB" dirty="0"/>
          </a:p>
          <a:p>
            <a:pPr lvl="1"/>
            <a:endParaRPr lang="en-GB" dirty="0"/>
          </a:p>
          <a:p>
            <a:pPr marL="457200" lvl="1" indent="0" algn="ctr">
              <a:buNone/>
            </a:pPr>
            <a:r>
              <a:rPr lang="en-GB" b="1" dirty="0" smtClean="0"/>
              <a:t>For each of these areas what do NGB’s do?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35" t="3672" r="35172" b="7867"/>
          <a:stretch/>
        </p:blipFill>
        <p:spPr bwMode="auto">
          <a:xfrm>
            <a:off x="6444208" y="200235"/>
            <a:ext cx="2467551" cy="2569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8022" y="202754"/>
            <a:ext cx="3183473" cy="1987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721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GB" dirty="0" smtClean="0"/>
              <a:t>Sport 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2564904"/>
            <a:ext cx="8496944" cy="3960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/>
              <a:t>Their aim is to </a:t>
            </a:r>
            <a:r>
              <a:rPr lang="en-GB" sz="2800" u="sng" dirty="0" smtClean="0"/>
              <a:t>increase the number of people participating </a:t>
            </a:r>
            <a:r>
              <a:rPr lang="en-GB" sz="2800" dirty="0" smtClean="0"/>
              <a:t>in sport and to </a:t>
            </a:r>
            <a:r>
              <a:rPr lang="en-GB" sz="2800" u="sng" dirty="0" smtClean="0"/>
              <a:t>make lives better through sport</a:t>
            </a:r>
            <a:r>
              <a:rPr lang="en-GB" sz="2800" dirty="0" smtClean="0"/>
              <a:t>. </a:t>
            </a:r>
          </a:p>
          <a:p>
            <a:pPr marL="0" indent="0">
              <a:buNone/>
            </a:pPr>
            <a:endParaRPr lang="en-GB" sz="2800" dirty="0"/>
          </a:p>
          <a:p>
            <a:pPr marL="0" indent="0">
              <a:buNone/>
            </a:pPr>
            <a:r>
              <a:rPr lang="en-GB" sz="2800" dirty="0" smtClean="0"/>
              <a:t>Their role includes:</a:t>
            </a:r>
          </a:p>
          <a:p>
            <a:r>
              <a:rPr lang="en-GB" sz="2800" dirty="0" smtClean="0"/>
              <a:t>Provide funding and facilities</a:t>
            </a:r>
          </a:p>
          <a:p>
            <a:r>
              <a:rPr lang="en-GB" sz="2800" dirty="0"/>
              <a:t>M</a:t>
            </a:r>
            <a:r>
              <a:rPr lang="en-GB" sz="2800" dirty="0" smtClean="0"/>
              <a:t>easuring participation</a:t>
            </a:r>
          </a:p>
          <a:p>
            <a:r>
              <a:rPr lang="en-GB" sz="2800" dirty="0"/>
              <a:t>I</a:t>
            </a:r>
            <a:r>
              <a:rPr lang="en-GB" sz="2800" dirty="0" smtClean="0"/>
              <a:t>dentifying target groups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68760"/>
            <a:ext cx="3493464" cy="955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004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By 2017 they aim to have…</a:t>
            </a:r>
            <a:endParaRPr lang="en-GB" sz="3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72402"/>
            <a:ext cx="6390111" cy="5068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16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rgbClr val="7030A0"/>
                </a:solidFill>
                <a:hlinkClick r:id="rId2"/>
              </a:rPr>
              <a:t>Sport England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4320480" cy="5112568"/>
          </a:xfrm>
        </p:spPr>
        <p:txBody>
          <a:bodyPr/>
          <a:lstStyle/>
          <a:p>
            <a:endParaRPr lang="en-GB" dirty="0" smtClean="0"/>
          </a:p>
          <a:p>
            <a:r>
              <a:rPr lang="en-GB" dirty="0" smtClean="0"/>
              <a:t>Current target groups are 14-25 year olds.</a:t>
            </a:r>
          </a:p>
          <a:p>
            <a:endParaRPr lang="en-GB" dirty="0"/>
          </a:p>
          <a:p>
            <a:r>
              <a:rPr lang="en-GB" dirty="0" smtClean="0"/>
              <a:t>£1 billion will be invested to achieve targets.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t="4003" r="17436" b="6143"/>
          <a:stretch/>
        </p:blipFill>
        <p:spPr bwMode="auto">
          <a:xfrm>
            <a:off x="4372610" y="2132856"/>
            <a:ext cx="4516716" cy="427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0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Sport 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There are different initiatives and programmes at local and national level that are specific to certain groups. For example: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>
                <a:hlinkClick r:id="rId2"/>
              </a:rPr>
              <a:t>This Girl Can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r>
              <a:rPr lang="en-GB" dirty="0" smtClean="0">
                <a:hlinkClick r:id="rId3"/>
              </a:rPr>
              <a:t>Sainsbury School Games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>
                <a:hlinkClick r:id="rId4"/>
              </a:rPr>
              <a:t>Satellite Clubs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18556"/>
            <a:ext cx="3050704" cy="3050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066" y="4869160"/>
            <a:ext cx="180975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87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Youth Sport Trust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GB" i="1" dirty="0" smtClean="0"/>
              <a:t>“An independent charity devoted to changing young people’s lives through sport”</a:t>
            </a:r>
          </a:p>
          <a:p>
            <a:pPr marL="0" indent="0" algn="ctr">
              <a:buNone/>
            </a:pPr>
            <a:endParaRPr lang="en-GB" i="1" dirty="0"/>
          </a:p>
          <a:p>
            <a:pPr marL="0" indent="0">
              <a:buNone/>
            </a:pPr>
            <a:r>
              <a:rPr lang="en-GB" dirty="0" smtClean="0"/>
              <a:t>Their 3 main aims are to: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give every child a </a:t>
            </a:r>
            <a:r>
              <a:rPr lang="en-GB" b="1" i="1" u="sng" dirty="0" smtClean="0"/>
              <a:t>sporting start </a:t>
            </a:r>
            <a:r>
              <a:rPr lang="en-GB" dirty="0" smtClean="0"/>
              <a:t>in life through high quality PE and sport in primary schools;</a:t>
            </a:r>
          </a:p>
          <a:p>
            <a:endParaRPr lang="en-GB" dirty="0" smtClean="0"/>
          </a:p>
          <a:p>
            <a:r>
              <a:rPr lang="en-GB" dirty="0" smtClean="0"/>
              <a:t>ensure all young people have a </a:t>
            </a:r>
            <a:r>
              <a:rPr lang="en-GB" b="1" i="1" u="sng" dirty="0" smtClean="0"/>
              <a:t>sporting chance </a:t>
            </a:r>
            <a:r>
              <a:rPr lang="en-GB" dirty="0" smtClean="0"/>
              <a:t>by developing opportunities for those with special educational needs and disabilities; and</a:t>
            </a:r>
          </a:p>
          <a:p>
            <a:endParaRPr lang="en-GB" dirty="0" smtClean="0"/>
          </a:p>
          <a:p>
            <a:r>
              <a:rPr lang="en-GB" dirty="0" smtClean="0"/>
              <a:t>support all young people to achieve their </a:t>
            </a:r>
            <a:r>
              <a:rPr lang="en-GB" b="1" i="1" u="sng" dirty="0" smtClean="0"/>
              <a:t>sporting best </a:t>
            </a:r>
            <a:r>
              <a:rPr lang="en-GB" dirty="0" smtClean="0"/>
              <a:t>in school and their personal best in life.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4500" dirty="0" smtClean="0">
                <a:hlinkClick r:id="rId3"/>
              </a:rPr>
              <a:t>Sport Changes Lives</a:t>
            </a:r>
            <a:endParaRPr lang="en-GB" sz="4500" dirty="0"/>
          </a:p>
          <a:p>
            <a:endParaRPr lang="en-GB" dirty="0" smtClean="0"/>
          </a:p>
          <a:p>
            <a:pPr marL="0" indent="0">
              <a:buNone/>
            </a:pP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45737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462</Words>
  <Application>Microsoft Office PowerPoint</Application>
  <PresentationFormat>On-screen Show (4:3)</PresentationFormat>
  <Paragraphs>71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Exam Question</vt:lpstr>
      <vt:lpstr>National Governing Bodies (NGB’s)</vt:lpstr>
      <vt:lpstr>NGB’s</vt:lpstr>
      <vt:lpstr>Sport England</vt:lpstr>
      <vt:lpstr>By 2017 they aim to have…</vt:lpstr>
      <vt:lpstr>Sport England</vt:lpstr>
      <vt:lpstr>Sport England</vt:lpstr>
      <vt:lpstr>Youth Sport Trust</vt:lpstr>
      <vt:lpstr>Dame Kelly Holmes Legacy Trust</vt:lpstr>
      <vt:lpstr>PowerPoint Presentation</vt:lpstr>
      <vt:lpstr>Exam Question</vt:lpstr>
    </vt:vector>
  </TitlesOfParts>
  <Company>St. John's School, Marlborough.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Geraint88</dc:creator>
  <cp:lastModifiedBy>GODriscoll</cp:lastModifiedBy>
  <cp:revision>22</cp:revision>
  <dcterms:created xsi:type="dcterms:W3CDTF">2015-03-22T19:47:31Z</dcterms:created>
  <dcterms:modified xsi:type="dcterms:W3CDTF">2015-07-10T07:26:20Z</dcterms:modified>
</cp:coreProperties>
</file>