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525C19-BC3E-4322-971D-A247757F1645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E4E84F-E720-4AA7-9123-470AB050B8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25C19-BC3E-4322-971D-A247757F1645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4E84F-E720-4AA7-9123-470AB050B8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25C19-BC3E-4322-971D-A247757F1645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4E84F-E720-4AA7-9123-470AB050B8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25C19-BC3E-4322-971D-A247757F1645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4E84F-E720-4AA7-9123-470AB050B80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25C19-BC3E-4322-971D-A247757F1645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4E84F-E720-4AA7-9123-470AB050B80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25C19-BC3E-4322-971D-A247757F1645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4E84F-E720-4AA7-9123-470AB050B80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25C19-BC3E-4322-971D-A247757F1645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4E84F-E720-4AA7-9123-470AB050B80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25C19-BC3E-4322-971D-A247757F1645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4E84F-E720-4AA7-9123-470AB050B80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25C19-BC3E-4322-971D-A247757F1645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4E84F-E720-4AA7-9123-470AB050B8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1525C19-BC3E-4322-971D-A247757F1645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4E84F-E720-4AA7-9123-470AB050B80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525C19-BC3E-4322-971D-A247757F1645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E4E84F-E720-4AA7-9123-470AB050B80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525C19-BC3E-4322-971D-A247757F1645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E4E84F-E720-4AA7-9123-470AB050B80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c1YtXc_84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4zOXOM6wg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/>
              <a:t>The Respiratory Syste</a:t>
            </a:r>
            <a:r>
              <a:rPr lang="en-GB" sz="6000" dirty="0"/>
              <a:t>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7848872" cy="2808312"/>
          </a:xfrm>
        </p:spPr>
        <p:txBody>
          <a:bodyPr>
            <a:normAutofit/>
          </a:bodyPr>
          <a:lstStyle/>
          <a:p>
            <a:r>
              <a:rPr lang="en-GB" dirty="0" smtClean="0"/>
              <a:t>Learning Objectives: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To understand the difference between aerobic and anaerobic respiration.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To understand how breathing occurs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To understand the recovery process</a:t>
            </a:r>
          </a:p>
          <a:p>
            <a:pPr algn="l"/>
            <a:r>
              <a:rPr lang="en-GB" dirty="0" smtClean="0">
                <a:hlinkClick r:id="rId2"/>
              </a:rPr>
              <a:t>Respiratory </a:t>
            </a:r>
            <a:r>
              <a:rPr lang="en-GB" dirty="0" err="1" smtClean="0">
                <a:hlinkClick r:id="rId2"/>
              </a:rPr>
              <a:t>youtube</a:t>
            </a:r>
            <a:r>
              <a:rPr lang="en-GB" dirty="0" smtClean="0">
                <a:hlinkClick r:id="rId2"/>
              </a:rPr>
              <a:t> clip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1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6632"/>
            <a:ext cx="8382000" cy="643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2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71" y="476672"/>
            <a:ext cx="916337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4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Inspiration:</a:t>
            </a:r>
          </a:p>
          <a:p>
            <a:r>
              <a:rPr lang="en-GB" dirty="0" smtClean="0"/>
              <a:t>Diaphragm flattens</a:t>
            </a:r>
          </a:p>
          <a:p>
            <a:r>
              <a:rPr lang="en-GB" dirty="0" smtClean="0"/>
              <a:t>Intercostal muscles lift rib cage up and out</a:t>
            </a:r>
          </a:p>
          <a:p>
            <a:r>
              <a:rPr lang="en-GB" dirty="0" smtClean="0"/>
              <a:t>Sternum pushed outwards</a:t>
            </a:r>
          </a:p>
          <a:p>
            <a:r>
              <a:rPr lang="en-GB" dirty="0" smtClean="0"/>
              <a:t>Chest cavity enlarges</a:t>
            </a:r>
          </a:p>
          <a:p>
            <a:r>
              <a:rPr lang="en-GB" dirty="0" smtClean="0"/>
              <a:t>Pressure in chest reduces so air flows in</a:t>
            </a:r>
          </a:p>
          <a:p>
            <a:r>
              <a:rPr lang="en-GB" dirty="0" smtClean="0"/>
              <a:t>Air coming in is high in O2 (and N) but low in CO2</a:t>
            </a:r>
          </a:p>
          <a:p>
            <a:pPr marL="0" indent="0">
              <a:buNone/>
            </a:pPr>
            <a:r>
              <a:rPr lang="en-GB" dirty="0" smtClean="0"/>
              <a:t>The reverse of this occurs for expiration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Action of Breathing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54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10791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Respiration which occurs in the presence of oxygen.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/>
              <a:t>g</a:t>
            </a:r>
            <a:r>
              <a:rPr lang="en-GB" dirty="0" smtClean="0"/>
              <a:t>lucose + O2 = energy + CO2 + water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Requires a constant supply of O2 and is used during long continuous activity. Vital for activities such as long distance swimming, running and cycling.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Aerobic Respiration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97152"/>
            <a:ext cx="3096344" cy="192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43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process where oxygen is taken from the air and exchanged for carbon dioxide.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This process occurs in the small air sacs called alveoli.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During exercise breathing rate and depth increases.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Gaseous Exchange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32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6327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Respiration which occurs in the absence of oxygen.</a:t>
            </a:r>
          </a:p>
          <a:p>
            <a:pPr marL="0" indent="0" algn="ctr">
              <a:buNone/>
            </a:pPr>
            <a:r>
              <a:rPr lang="en-GB" dirty="0" smtClean="0"/>
              <a:t>Glucose                energy + lactic acid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Used for activities where there is not enough time to take in oxygen for respiration and it is therefore only used for short burst activities such as 100m sprinting.</a:t>
            </a:r>
          </a:p>
          <a:p>
            <a:pPr marL="0" indent="0">
              <a:buNone/>
            </a:pPr>
            <a:r>
              <a:rPr lang="en-GB" dirty="0" smtClean="0"/>
              <a:t>Team sports generally involve a mixture of aerobic and anaerobic respiration.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Anaerobic Respiration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3059832" y="18448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75430"/>
            <a:ext cx="3096344" cy="185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00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184576"/>
          </a:xfrm>
        </p:spPr>
        <p:txBody>
          <a:bodyPr>
            <a:normAutofit/>
          </a:bodyPr>
          <a:lstStyle/>
          <a:p>
            <a:r>
              <a:rPr lang="en-GB" dirty="0" smtClean="0"/>
              <a:t>Occurs as a result of anaerobic respiration during vigorous exercise.</a:t>
            </a:r>
          </a:p>
          <a:p>
            <a:r>
              <a:rPr lang="en-GB" dirty="0" smtClean="0"/>
              <a:t>Anaerobic respiration can only last for around 60 </a:t>
            </a:r>
            <a:r>
              <a:rPr lang="en-GB" dirty="0" err="1" smtClean="0"/>
              <a:t>secs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This causes a build up of lactic acid which makes muscles hurt.</a:t>
            </a:r>
          </a:p>
          <a:p>
            <a:r>
              <a:rPr lang="en-GB" dirty="0" smtClean="0"/>
              <a:t>After this breathing rate increases to get oxygen into the body to aid with recovery.</a:t>
            </a:r>
          </a:p>
          <a:p>
            <a:r>
              <a:rPr lang="en-GB" dirty="0" smtClean="0"/>
              <a:t>The increased breathing rate also helps to remove carbon dioxide</a:t>
            </a:r>
            <a:r>
              <a:rPr lang="en-GB" dirty="0" smtClean="0"/>
              <a:t>.</a:t>
            </a:r>
          </a:p>
          <a:p>
            <a:pPr marL="109728" indent="0">
              <a:buNone/>
            </a:pPr>
            <a:r>
              <a:rPr lang="en-GB" dirty="0" smtClean="0">
                <a:hlinkClick r:id="rId2"/>
              </a:rPr>
              <a:t>Respiratory System summary song!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Oxygen Debt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18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</TotalTime>
  <Words>290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The Respiratory System</vt:lpstr>
      <vt:lpstr>PowerPoint Presentation</vt:lpstr>
      <vt:lpstr>PowerPoint Presentation</vt:lpstr>
      <vt:lpstr>The Action of Breathing</vt:lpstr>
      <vt:lpstr>Aerobic Respiration</vt:lpstr>
      <vt:lpstr>Gaseous Exchange</vt:lpstr>
      <vt:lpstr>Anaerobic Respiration</vt:lpstr>
      <vt:lpstr>Oxygen Debt</vt:lpstr>
    </vt:vector>
  </TitlesOfParts>
  <Company>St. John's School, Marlborough.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</dc:title>
  <dc:creator>jamie</dc:creator>
  <cp:lastModifiedBy>jamie</cp:lastModifiedBy>
  <cp:revision>6</cp:revision>
  <dcterms:created xsi:type="dcterms:W3CDTF">2014-01-06T17:55:21Z</dcterms:created>
  <dcterms:modified xsi:type="dcterms:W3CDTF">2014-01-08T16:19:07Z</dcterms:modified>
</cp:coreProperties>
</file>